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33"/>
  </p:notesMasterIdLst>
  <p:handoutMasterIdLst>
    <p:handoutMasterId r:id="rId34"/>
  </p:handoutMasterIdLst>
  <p:sldIdLst>
    <p:sldId id="256" r:id="rId4"/>
    <p:sldId id="283" r:id="rId5"/>
    <p:sldId id="439" r:id="rId6"/>
    <p:sldId id="442" r:id="rId7"/>
    <p:sldId id="443" r:id="rId8"/>
    <p:sldId id="444" r:id="rId9"/>
    <p:sldId id="445" r:id="rId10"/>
    <p:sldId id="446" r:id="rId11"/>
    <p:sldId id="447" r:id="rId12"/>
    <p:sldId id="431" r:id="rId13"/>
    <p:sldId id="432" r:id="rId14"/>
    <p:sldId id="453" r:id="rId15"/>
    <p:sldId id="417" r:id="rId16"/>
    <p:sldId id="426" r:id="rId17"/>
    <p:sldId id="427" r:id="rId18"/>
    <p:sldId id="428" r:id="rId19"/>
    <p:sldId id="429" r:id="rId20"/>
    <p:sldId id="430" r:id="rId21"/>
    <p:sldId id="454" r:id="rId22"/>
    <p:sldId id="455" r:id="rId23"/>
    <p:sldId id="456" r:id="rId24"/>
    <p:sldId id="457" r:id="rId25"/>
    <p:sldId id="458" r:id="rId26"/>
    <p:sldId id="459" r:id="rId27"/>
    <p:sldId id="460" r:id="rId28"/>
    <p:sldId id="462" r:id="rId29"/>
    <p:sldId id="461" r:id="rId30"/>
    <p:sldId id="436" r:id="rId31"/>
    <p:sldId id="438" r:id="rId3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4392" userDrawn="1">
          <p15:clr>
            <a:srgbClr val="A4A3A4"/>
          </p15:clr>
        </p15:guide>
        <p15:guide id="3" pos="3816" userDrawn="1">
          <p15:clr>
            <a:srgbClr val="A4A3A4"/>
          </p15:clr>
        </p15:guide>
        <p15:guide id="4" pos="2448" userDrawn="1">
          <p15:clr>
            <a:srgbClr val="A4A3A4"/>
          </p15:clr>
        </p15:guide>
        <p15:guide id="5" pos="6675" userDrawn="1">
          <p15:clr>
            <a:srgbClr val="A4A3A4"/>
          </p15:clr>
        </p15:guide>
        <p15:guide id="6" pos="4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C650"/>
    <a:srgbClr val="249ED2"/>
    <a:srgbClr val="24A8C2"/>
    <a:srgbClr val="2CB8AE"/>
    <a:srgbClr val="5CBE7A"/>
    <a:srgbClr val="D5DDCE"/>
    <a:srgbClr val="9900CC"/>
    <a:srgbClr val="00FF00"/>
    <a:srgbClr val="FF3399"/>
    <a:srgbClr val="6BC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6" autoAdjust="0"/>
    <p:restoredTop sz="88062" autoAdjust="0"/>
  </p:normalViewPr>
  <p:slideViewPr>
    <p:cSldViewPr snapToGrid="0">
      <p:cViewPr varScale="1">
        <p:scale>
          <a:sx n="86" d="100"/>
          <a:sy n="86" d="100"/>
        </p:scale>
        <p:origin x="216" y="576"/>
      </p:cViewPr>
      <p:guideLst>
        <p:guide orient="horz" pos="709"/>
        <p:guide pos="4392"/>
        <p:guide pos="3816"/>
        <p:guide pos="2448"/>
        <p:guide pos="6675"/>
        <p:guide pos="4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6:53:05.802" idx="1">
    <p:pos x="7679" y="1035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6:53:05.802" idx="1">
    <p:pos x="7679" y="1035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6:53:05.802" idx="1">
    <p:pos x="7679" y="1035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6:53:05.802" idx="1">
    <p:pos x="7679" y="1035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6:53:05.802" idx="1">
    <p:pos x="7679" y="1035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6:53:05.802" idx="1">
    <p:pos x="7679" y="1035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B4D6AF-4538-4D14-8DE9-AF71902DB9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BAAEC3-806E-48AA-9FDE-D039E69746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5BB2-A1FB-40DF-9345-346EDF792E25}" type="datetimeFigureOut">
              <a:rPr lang="en-US" smtClean="0"/>
              <a:t>6/11/19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88C50-3A40-43F4-BCAC-BD7231BC58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65A30-5AF6-4B1A-B2A5-1297B07A67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3579D-F889-409E-994B-C50D6D19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2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E662B-F16A-4211-8DA2-73EF8DFEE8E1}" type="datetimeFigureOut">
              <a:rPr lang="ko-KR" altLang="en-US" smtClean="0"/>
              <a:t>2019. 6. 11.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B1A2E-2EE1-451C-A892-C2C1F6300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983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B1A2E-2EE1-451C-A892-C2C1F63005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892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1703C-A4E6-4F50-9D61-ABE41FF233B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02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BA85527-7686-4B9E-BCA2-C89E7EF409CC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522C4B-7807-4A39-9C8D-700C20C373F3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CF3E71-BBD5-4B4A-A297-09EBE8A0F8E9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C64CBA-1510-44FC-8160-A608DC48F2F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F3E328-6D2D-439B-8511-A2B61657404F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8ACE1E-5A98-4F91-9738-F6BA3802E93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C54D7FD-BDA4-445B-8877-80F2FB48F04C}"/>
              </a:ext>
            </a:extLst>
          </p:cNvPr>
          <p:cNvSpPr/>
          <p:nvPr userDrawn="1"/>
        </p:nvSpPr>
        <p:spPr>
          <a:xfrm>
            <a:off x="292770" y="312821"/>
            <a:ext cx="7503694" cy="6304547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42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D079DFE-31BE-4F2D-A3F9-C3DC56D775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8418" y="2"/>
            <a:ext cx="6533583" cy="6857999"/>
          </a:xfrm>
          <a:custGeom>
            <a:avLst/>
            <a:gdLst>
              <a:gd name="connsiteX0" fmla="*/ 2592666 w 6533583"/>
              <a:gd name="connsiteY0" fmla="*/ 0 h 6857999"/>
              <a:gd name="connsiteX1" fmla="*/ 6533583 w 6533583"/>
              <a:gd name="connsiteY1" fmla="*/ 0 h 6857999"/>
              <a:gd name="connsiteX2" fmla="*/ 6533583 w 6533583"/>
              <a:gd name="connsiteY2" fmla="*/ 1085634 h 6857999"/>
              <a:gd name="connsiteX3" fmla="*/ 4351340 w 6533583"/>
              <a:gd name="connsiteY3" fmla="*/ 6857999 h 6857999"/>
              <a:gd name="connsiteX4" fmla="*/ 0 w 6533583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3583" h="6857999">
                <a:moveTo>
                  <a:pt x="2592666" y="0"/>
                </a:moveTo>
                <a:lnTo>
                  <a:pt x="6533583" y="0"/>
                </a:lnTo>
                <a:lnTo>
                  <a:pt x="6533583" y="1085634"/>
                </a:lnTo>
                <a:lnTo>
                  <a:pt x="435134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308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B7E376F-0253-46E6-902C-2CA1892242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139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34982" y="0"/>
            <a:ext cx="43220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3007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8B8CAF3-9328-4AEF-8C03-A4E21A15B3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5007" y="564046"/>
            <a:ext cx="6624018" cy="5729909"/>
          </a:xfrm>
          <a:custGeom>
            <a:avLst/>
            <a:gdLst>
              <a:gd name="connsiteX0" fmla="*/ 1832943 w 6624018"/>
              <a:gd name="connsiteY0" fmla="*/ 4748834 h 5729909"/>
              <a:gd name="connsiteX1" fmla="*/ 6624018 w 6624018"/>
              <a:gd name="connsiteY1" fmla="*/ 4748834 h 5729909"/>
              <a:gd name="connsiteX2" fmla="*/ 6624018 w 6624018"/>
              <a:gd name="connsiteY2" fmla="*/ 5729909 h 5729909"/>
              <a:gd name="connsiteX3" fmla="*/ 1832943 w 6624018"/>
              <a:gd name="connsiteY3" fmla="*/ 5729909 h 5729909"/>
              <a:gd name="connsiteX4" fmla="*/ 1841224 w 6624018"/>
              <a:gd name="connsiteY4" fmla="*/ 2822714 h 5729909"/>
              <a:gd name="connsiteX5" fmla="*/ 3091438 w 6624018"/>
              <a:gd name="connsiteY5" fmla="*/ 2822714 h 5729909"/>
              <a:gd name="connsiteX6" fmla="*/ 3091438 w 6624018"/>
              <a:gd name="connsiteY6" fmla="*/ 4611758 h 5729909"/>
              <a:gd name="connsiteX7" fmla="*/ 1841224 w 6624018"/>
              <a:gd name="connsiteY7" fmla="*/ 4611758 h 5729909"/>
              <a:gd name="connsiteX8" fmla="*/ 0 w 6624018"/>
              <a:gd name="connsiteY8" fmla="*/ 2822714 h 5729909"/>
              <a:gd name="connsiteX9" fmla="*/ 1690847 w 6624018"/>
              <a:gd name="connsiteY9" fmla="*/ 2822714 h 5729909"/>
              <a:gd name="connsiteX10" fmla="*/ 1690847 w 6624018"/>
              <a:gd name="connsiteY10" fmla="*/ 4949686 h 5729909"/>
              <a:gd name="connsiteX11" fmla="*/ 0 w 6624018"/>
              <a:gd name="connsiteY11" fmla="*/ 4949686 h 5729909"/>
              <a:gd name="connsiteX12" fmla="*/ 3241814 w 6624018"/>
              <a:gd name="connsiteY12" fmla="*/ 1928192 h 5729909"/>
              <a:gd name="connsiteX13" fmla="*/ 6042992 w 6624018"/>
              <a:gd name="connsiteY13" fmla="*/ 1928192 h 5729909"/>
              <a:gd name="connsiteX14" fmla="*/ 6042992 w 6624018"/>
              <a:gd name="connsiteY14" fmla="*/ 4611758 h 5729909"/>
              <a:gd name="connsiteX15" fmla="*/ 3241814 w 6624018"/>
              <a:gd name="connsiteY15" fmla="*/ 4611758 h 5729909"/>
              <a:gd name="connsiteX16" fmla="*/ 290259 w 6624018"/>
              <a:gd name="connsiteY16" fmla="*/ 894522 h 5729909"/>
              <a:gd name="connsiteX17" fmla="*/ 3091436 w 6624018"/>
              <a:gd name="connsiteY17" fmla="*/ 894522 h 5729909"/>
              <a:gd name="connsiteX18" fmla="*/ 3091436 w 6624018"/>
              <a:gd name="connsiteY18" fmla="*/ 2683566 h 5729909"/>
              <a:gd name="connsiteX19" fmla="*/ 290259 w 6624018"/>
              <a:gd name="connsiteY19" fmla="*/ 2683566 h 5729909"/>
              <a:gd name="connsiteX20" fmla="*/ 3241813 w 6624018"/>
              <a:gd name="connsiteY20" fmla="*/ 0 h 5729909"/>
              <a:gd name="connsiteX21" fmla="*/ 4979872 w 6624018"/>
              <a:gd name="connsiteY21" fmla="*/ 0 h 5729909"/>
              <a:gd name="connsiteX22" fmla="*/ 4979872 w 6624018"/>
              <a:gd name="connsiteY22" fmla="*/ 1789044 h 5729909"/>
              <a:gd name="connsiteX23" fmla="*/ 3241813 w 6624018"/>
              <a:gd name="connsiteY23" fmla="*/ 1789044 h 572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24018" h="5729909">
                <a:moveTo>
                  <a:pt x="1832943" y="4748834"/>
                </a:moveTo>
                <a:lnTo>
                  <a:pt x="6624018" y="4748834"/>
                </a:lnTo>
                <a:lnTo>
                  <a:pt x="6624018" y="5729909"/>
                </a:lnTo>
                <a:lnTo>
                  <a:pt x="1832943" y="5729909"/>
                </a:lnTo>
                <a:close/>
                <a:moveTo>
                  <a:pt x="1841224" y="2822714"/>
                </a:moveTo>
                <a:lnTo>
                  <a:pt x="3091438" y="2822714"/>
                </a:lnTo>
                <a:lnTo>
                  <a:pt x="3091438" y="4611758"/>
                </a:lnTo>
                <a:lnTo>
                  <a:pt x="1841224" y="4611758"/>
                </a:lnTo>
                <a:close/>
                <a:moveTo>
                  <a:pt x="0" y="2822714"/>
                </a:moveTo>
                <a:lnTo>
                  <a:pt x="1690847" y="2822714"/>
                </a:lnTo>
                <a:lnTo>
                  <a:pt x="1690847" y="4949686"/>
                </a:lnTo>
                <a:lnTo>
                  <a:pt x="0" y="4949686"/>
                </a:lnTo>
                <a:close/>
                <a:moveTo>
                  <a:pt x="3241814" y="1928192"/>
                </a:moveTo>
                <a:lnTo>
                  <a:pt x="6042992" y="1928192"/>
                </a:lnTo>
                <a:lnTo>
                  <a:pt x="6042992" y="4611758"/>
                </a:lnTo>
                <a:lnTo>
                  <a:pt x="3241814" y="4611758"/>
                </a:lnTo>
                <a:close/>
                <a:moveTo>
                  <a:pt x="290259" y="894522"/>
                </a:moveTo>
                <a:lnTo>
                  <a:pt x="3091436" y="894522"/>
                </a:lnTo>
                <a:lnTo>
                  <a:pt x="3091436" y="2683566"/>
                </a:lnTo>
                <a:lnTo>
                  <a:pt x="290259" y="2683566"/>
                </a:lnTo>
                <a:close/>
                <a:moveTo>
                  <a:pt x="3241813" y="0"/>
                </a:moveTo>
                <a:lnTo>
                  <a:pt x="4979872" y="0"/>
                </a:lnTo>
                <a:lnTo>
                  <a:pt x="4979872" y="1789044"/>
                </a:lnTo>
                <a:lnTo>
                  <a:pt x="3241813" y="1789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045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638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6576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6033F2F0-7D0F-4B5D-8E37-7C30E5A5D2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48561" y="477308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0B2EF10-A0C4-401E-8AA6-CF7463C595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48561" y="3648856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6124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12">
            <a:extLst>
              <a:ext uri="{FF2B5EF4-FFF2-40B4-BE49-F238E27FC236}">
                <a16:creationId xmlns:a16="http://schemas.microsoft.com/office/drawing/2014/main" id="{95EDCEF7-DD83-4CD4-BE92-A97D74011033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8317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</p:spTree>
    <p:extLst>
      <p:ext uri="{BB962C8B-B14F-4D97-AF65-F5344CB8AC3E}">
        <p14:creationId xmlns:p14="http://schemas.microsoft.com/office/powerpoint/2010/main" val="2405989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787091-7430-48E2-A263-D592A20EF329}"/>
              </a:ext>
            </a:extLst>
          </p:cNvPr>
          <p:cNvGrpSpPr/>
          <p:nvPr userDrawn="1"/>
        </p:nvGrpSpPr>
        <p:grpSpPr>
          <a:xfrm>
            <a:off x="0" y="3898232"/>
            <a:ext cx="12192000" cy="1467852"/>
            <a:chOff x="4379494" y="697832"/>
            <a:chExt cx="2586787" cy="1684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D5B5E3-8451-44E0-A2F2-73F627495F6A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53FCF4-CFA5-4439-85D7-60C093B7B6F6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14D7CB-A7CE-45EA-BFC0-4EA43BD9D79D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A2D13A-D090-408D-87D5-CF70F6373DDE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284FFD-1FBD-484A-94D6-3BF0E9164477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945DE9-E3D5-4878-87F8-0F789D212B69}"/>
              </a:ext>
            </a:extLst>
          </p:cNvPr>
          <p:cNvSpPr/>
          <p:nvPr userDrawn="1"/>
        </p:nvSpPr>
        <p:spPr>
          <a:xfrm>
            <a:off x="0" y="2568742"/>
            <a:ext cx="12191999" cy="1720516"/>
          </a:xfrm>
          <a:prstGeom prst="rect">
            <a:avLst/>
          </a:prstGeom>
          <a:gradFill flip="none" rotWithShape="1">
            <a:gsLst>
              <a:gs pos="65000">
                <a:schemeClr val="bg1">
                  <a:alpha val="75000"/>
                </a:schemeClr>
              </a:gs>
              <a:gs pos="39000">
                <a:schemeClr val="bg1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2019. 6. 11.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190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C8F0B19-CA13-4D0E-B06E-67E3D54AF229}"/>
              </a:ext>
            </a:extLst>
          </p:cNvPr>
          <p:cNvGrpSpPr/>
          <p:nvPr userDrawn="1"/>
        </p:nvGrpSpPr>
        <p:grpSpPr>
          <a:xfrm>
            <a:off x="3907972" y="1063755"/>
            <a:ext cx="4376057" cy="77068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D5EFAE-BB88-4B3D-8484-86A6CBBF386E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41C671-2564-42A5-83F2-E15989574371}"/>
                </a:ext>
              </a:extLst>
            </p:cNvPr>
            <p:cNvSpPr/>
            <p:nvPr/>
          </p:nvSpPr>
          <p:spPr>
            <a:xfrm>
              <a:off x="4896851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6D60C6-F049-4E52-9CEF-E9FCF22BD3D4}"/>
                </a:ext>
              </a:extLst>
            </p:cNvPr>
            <p:cNvSpPr/>
            <p:nvPr/>
          </p:nvSpPr>
          <p:spPr>
            <a:xfrm>
              <a:off x="5414208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45A27E-892D-4D6B-BDFF-5FD860699634}"/>
                </a:ext>
              </a:extLst>
            </p:cNvPr>
            <p:cNvSpPr/>
            <p:nvPr/>
          </p:nvSpPr>
          <p:spPr>
            <a:xfrm>
              <a:off x="5931565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9B937D-CA4A-46E0-8D5A-85C76FF0129D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46DD9-9A8F-411D-B597-946818B71DE8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E330ED-CBD0-49D6-96D9-8A0C1C4518A4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028152-6864-487D-B9D6-395800F0CC7C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E5C8F6-620C-4584-AE0A-5E4F2E6565C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925AB1-BE47-453E-8EF4-924465289B54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FC2FC1-F83A-44D6-9D9A-A61E40D3B97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C8EC325-CE62-415E-834A-7F70F7855117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52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96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12A631-1449-458D-8F7A-DD74ACB1BF08}"/>
              </a:ext>
            </a:extLst>
          </p:cNvPr>
          <p:cNvSpPr/>
          <p:nvPr userDrawn="1"/>
        </p:nvSpPr>
        <p:spPr>
          <a:xfrm>
            <a:off x="0" y="2858807"/>
            <a:ext cx="12191999" cy="2204134"/>
          </a:xfrm>
          <a:prstGeom prst="rect">
            <a:avLst/>
          </a:prstGeom>
          <a:gradFill flip="none" rotWithShape="1">
            <a:gsLst>
              <a:gs pos="74000">
                <a:schemeClr val="accent6">
                  <a:alpha val="70000"/>
                </a:schemeClr>
              </a:gs>
              <a:gs pos="45000">
                <a:schemeClr val="accent6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EB6248EF-B06C-43D0-91E9-33C54CEB5B7B}"/>
              </a:ext>
            </a:extLst>
          </p:cNvPr>
          <p:cNvGrpSpPr/>
          <p:nvPr userDrawn="1"/>
        </p:nvGrpSpPr>
        <p:grpSpPr>
          <a:xfrm>
            <a:off x="753445" y="2639304"/>
            <a:ext cx="4261727" cy="335192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296F62-9662-4403-9A1B-140DFC6CEF6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C151A04-4E35-4F1C-99AA-68E3920CDF5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924EC27-EA8E-48AC-B3BA-B86C7B65024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F88730B-3EDA-490F-8B6F-5357A5EF0ECA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AC3D30-A9EC-437B-BAEC-5158F522706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60114B-7023-4F6E-B074-79932670ADDE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C2F032-DFD7-46FF-8CCA-E33896C690D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DB5B76-DE90-4CC7-A371-1C02A86AF77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01CFF7D-B6F4-4B1B-9C6A-AB93A7AA88C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30752" y="2858807"/>
            <a:ext cx="3907112" cy="21866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2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42" r:id="rId3"/>
    <p:sldLayoutId id="2147483740" r:id="rId4"/>
    <p:sldLayoutId id="2147483737" r:id="rId5"/>
    <p:sldLayoutId id="2147483736" r:id="rId6"/>
    <p:sldLayoutId id="2147483739" r:id="rId7"/>
    <p:sldLayoutId id="2147483746" r:id="rId8"/>
    <p:sldLayoutId id="2147483743" r:id="rId9"/>
    <p:sldLayoutId id="2147483748" r:id="rId10"/>
    <p:sldLayoutId id="2147483750" r:id="rId11"/>
    <p:sldLayoutId id="2147483754" r:id="rId12"/>
    <p:sldLayoutId id="2147483755" r:id="rId13"/>
    <p:sldLayoutId id="2147483756" r:id="rId1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hyperlink" Target="https://alexnld.com/product/speaker-module-power-amplifier-music-player-module-electronic-building-blocks-for-arduino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2249274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Press Bin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3239172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Team 3.14Engine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Algorithm -</a:t>
            </a:r>
            <a:r>
              <a:rPr lang="ko-KR" altLang="en-US" dirty="0"/>
              <a:t>초음파</a:t>
            </a:r>
            <a:r>
              <a:rPr lang="en-US" altLang="ko-KR" dirty="0"/>
              <a:t>-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FCA60A-8F92-D048-A69A-8461CDE31601}"/>
              </a:ext>
            </a:extLst>
          </p:cNvPr>
          <p:cNvSpPr/>
          <p:nvPr/>
        </p:nvSpPr>
        <p:spPr>
          <a:xfrm>
            <a:off x="-813" y="4183380"/>
            <a:ext cx="1588770" cy="80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439BC9-CDF1-3B48-A8BB-E7D4C2186DED}"/>
              </a:ext>
            </a:extLst>
          </p:cNvPr>
          <p:cNvSpPr/>
          <p:nvPr/>
        </p:nvSpPr>
        <p:spPr>
          <a:xfrm>
            <a:off x="-813" y="1642458"/>
            <a:ext cx="12192000" cy="40097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5C98C-9AD9-4499-9336-A5E2B95FEBD6}"/>
              </a:ext>
            </a:extLst>
          </p:cNvPr>
          <p:cNvSpPr txBox="1"/>
          <p:nvPr/>
        </p:nvSpPr>
        <p:spPr>
          <a:xfrm>
            <a:off x="1811855" y="1642458"/>
            <a:ext cx="6922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 err="1"/>
              <a:t>ultra_sonic</a:t>
            </a:r>
            <a:r>
              <a:rPr lang="en-US" altLang="ko-KR" dirty="0"/>
              <a:t> = </a:t>
            </a:r>
            <a:r>
              <a:rPr lang="en-US" altLang="ko-KR" dirty="0" err="1"/>
              <a:t>analogRead</a:t>
            </a:r>
            <a:r>
              <a:rPr lang="en-US" altLang="ko-KR" dirty="0"/>
              <a:t>(US); </a:t>
            </a:r>
          </a:p>
          <a:p>
            <a:pPr fontAlgn="base"/>
            <a:r>
              <a:rPr lang="en-US" altLang="ko-KR" dirty="0" err="1"/>
              <a:t>Serial</a:t>
            </a:r>
            <a:r>
              <a:rPr lang="en-US" altLang="ko-KR" dirty="0" err="1">
                <a:solidFill>
                  <a:srgbClr val="00FF00"/>
                </a:solidFill>
              </a:rPr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println</a:t>
            </a:r>
            <a:r>
              <a:rPr lang="en-US" altLang="ko-KR" dirty="0"/>
              <a:t>(</a:t>
            </a:r>
            <a:r>
              <a:rPr lang="en-US" altLang="ko-KR" dirty="0" err="1"/>
              <a:t>ultra_sonic</a:t>
            </a:r>
            <a:r>
              <a:rPr lang="en-US" altLang="ko-KR" dirty="0"/>
              <a:t>);</a:t>
            </a:r>
          </a:p>
          <a:p>
            <a:pPr fontAlgn="base"/>
            <a:r>
              <a:rPr lang="en-US" altLang="ko-KR" dirty="0">
                <a:solidFill>
                  <a:srgbClr val="FF3399"/>
                </a:solidFill>
              </a:rPr>
              <a:t>if</a:t>
            </a:r>
            <a:r>
              <a:rPr lang="en-US" altLang="ko-KR" dirty="0"/>
              <a:t> (</a:t>
            </a:r>
            <a:r>
              <a:rPr lang="en-US" altLang="ko-KR" dirty="0" err="1"/>
              <a:t>ultra_sonic</a:t>
            </a:r>
            <a:r>
              <a:rPr lang="en-US" altLang="ko-KR" dirty="0"/>
              <a:t> &lt; </a:t>
            </a:r>
            <a:r>
              <a:rPr lang="en-US" altLang="ko-KR" dirty="0">
                <a:solidFill>
                  <a:srgbClr val="9900CC"/>
                </a:solidFill>
              </a:rPr>
              <a:t>64</a:t>
            </a:r>
            <a:r>
              <a:rPr lang="en-US" altLang="ko-KR" dirty="0"/>
              <a:t>) {</a:t>
            </a:r>
          </a:p>
          <a:p>
            <a:pPr fontAlgn="base"/>
            <a:r>
              <a:rPr lang="en-US" altLang="ko-KR" dirty="0">
                <a:solidFill>
                  <a:srgbClr val="00FF00"/>
                </a:solidFill>
              </a:rPr>
              <a:t>	</a:t>
            </a:r>
            <a:r>
              <a:rPr lang="en-US" altLang="ko-KR" dirty="0" err="1">
                <a:solidFill>
                  <a:srgbClr val="00B050"/>
                </a:solidFill>
              </a:rPr>
              <a:t>digitalWrite</a:t>
            </a:r>
            <a:r>
              <a:rPr lang="en-US" altLang="ko-KR" dirty="0"/>
              <a:t>(ENV, LOW); // RUN</a:t>
            </a:r>
          </a:p>
          <a:p>
            <a:pPr fontAlgn="base"/>
            <a:r>
              <a:rPr lang="en-US" altLang="ko-KR" dirty="0">
                <a:solidFill>
                  <a:srgbClr val="00FF00"/>
                </a:solidFill>
              </a:rPr>
              <a:t>	</a:t>
            </a:r>
            <a:r>
              <a:rPr lang="en-US" altLang="ko-KR" dirty="0" err="1">
                <a:solidFill>
                  <a:srgbClr val="00B050"/>
                </a:solidFill>
              </a:rPr>
              <a:t>digitalWrite</a:t>
            </a:r>
            <a:r>
              <a:rPr lang="en-US" altLang="ko-KR" dirty="0"/>
              <a:t>(DIR, LOW); // </a:t>
            </a:r>
            <a:r>
              <a:rPr lang="ko-KR" altLang="en-US" dirty="0"/>
              <a:t>나옴</a:t>
            </a:r>
          </a:p>
          <a:p>
            <a:pPr fontAlgn="base"/>
            <a:r>
              <a:rPr lang="en-US" altLang="ko-KR" dirty="0"/>
              <a:t>	pop = </a:t>
            </a:r>
            <a:r>
              <a:rPr lang="en-US" altLang="ko-KR" dirty="0">
                <a:solidFill>
                  <a:srgbClr val="9900CC"/>
                </a:solidFill>
              </a:rPr>
              <a:t>true</a:t>
            </a:r>
            <a:r>
              <a:rPr lang="en-US" altLang="ko-KR" dirty="0"/>
              <a:t>;</a:t>
            </a:r>
          </a:p>
          <a:p>
            <a:pPr fontAlgn="base"/>
            <a:r>
              <a:rPr lang="en-US" altLang="ko-KR" dirty="0"/>
              <a:t>	</a:t>
            </a:r>
            <a:r>
              <a:rPr lang="en-US" altLang="ko-KR" dirty="0" err="1"/>
              <a:t>current_mill</a:t>
            </a:r>
            <a:r>
              <a:rPr lang="en-US" altLang="ko-KR" dirty="0"/>
              <a:t> = </a:t>
            </a:r>
            <a:r>
              <a:rPr lang="en-US" altLang="ko-KR" dirty="0">
                <a:solidFill>
                  <a:srgbClr val="9900CC"/>
                </a:solidFill>
              </a:rPr>
              <a:t>1</a:t>
            </a:r>
            <a:r>
              <a:rPr lang="en-US" altLang="ko-KR" dirty="0"/>
              <a:t>;</a:t>
            </a:r>
          </a:p>
          <a:p>
            <a:pPr fontAlgn="base"/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0901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Algorithm –</a:t>
            </a:r>
            <a:r>
              <a:rPr lang="ko-KR" altLang="en-US" dirty="0"/>
              <a:t>스트로크</a:t>
            </a:r>
            <a:r>
              <a:rPr lang="en-US" altLang="ko-KR" dirty="0"/>
              <a:t>-</a:t>
            </a:r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306468-4224-1D4E-BB83-F1406E9AACD2}"/>
              </a:ext>
            </a:extLst>
          </p:cNvPr>
          <p:cNvSpPr/>
          <p:nvPr/>
        </p:nvSpPr>
        <p:spPr>
          <a:xfrm>
            <a:off x="-813" y="4183380"/>
            <a:ext cx="1588770" cy="80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777D-804F-3944-9872-A1491C360234}"/>
              </a:ext>
            </a:extLst>
          </p:cNvPr>
          <p:cNvSpPr/>
          <p:nvPr/>
        </p:nvSpPr>
        <p:spPr>
          <a:xfrm>
            <a:off x="-813" y="1642458"/>
            <a:ext cx="12192000" cy="40097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5C98C-9AD9-4499-9336-A5E2B95FEBD6}"/>
              </a:ext>
            </a:extLst>
          </p:cNvPr>
          <p:cNvSpPr txBox="1"/>
          <p:nvPr/>
        </p:nvSpPr>
        <p:spPr>
          <a:xfrm>
            <a:off x="1800425" y="1642458"/>
            <a:ext cx="69222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 err="1"/>
              <a:t>Serial.</a:t>
            </a:r>
            <a:r>
              <a:rPr lang="en-US" altLang="ko-KR" dirty="0" err="1">
                <a:solidFill>
                  <a:srgbClr val="00B050"/>
                </a:solidFill>
              </a:rPr>
              <a:t>println</a:t>
            </a:r>
            <a:r>
              <a:rPr lang="en-US" altLang="ko-KR" dirty="0"/>
              <a:t>(</a:t>
            </a:r>
            <a:r>
              <a:rPr lang="en-US" altLang="ko-KR" dirty="0" err="1"/>
              <a:t>current_mill</a:t>
            </a:r>
            <a:r>
              <a:rPr lang="en-US" altLang="ko-KR" dirty="0"/>
              <a:t>);</a:t>
            </a:r>
          </a:p>
          <a:p>
            <a:pPr fontAlgn="base"/>
            <a:r>
              <a:rPr lang="en-US" altLang="ko-KR" dirty="0" err="1"/>
              <a:t>Serial.</a:t>
            </a:r>
            <a:r>
              <a:rPr lang="en-US" altLang="ko-KR" dirty="0" err="1">
                <a:solidFill>
                  <a:srgbClr val="00B050"/>
                </a:solidFill>
              </a:rPr>
              <a:t>println</a:t>
            </a:r>
            <a:r>
              <a:rPr lang="en-US" altLang="ko-KR" dirty="0"/>
              <a:t>(</a:t>
            </a:r>
            <a:r>
              <a:rPr lang="en-US" altLang="ko-KR" dirty="0" err="1"/>
              <a:t>full_been</a:t>
            </a:r>
            <a:r>
              <a:rPr lang="en-US" altLang="ko-KR" dirty="0"/>
              <a:t>);</a:t>
            </a:r>
          </a:p>
          <a:p>
            <a:r>
              <a:rPr lang="en-US" altLang="ko-KR" dirty="0">
                <a:solidFill>
                  <a:srgbClr val="FF3399"/>
                </a:solidFill>
              </a:rPr>
              <a:t>if(</a:t>
            </a:r>
            <a:r>
              <a:rPr lang="en-US" altLang="ko-KR" dirty="0"/>
              <a:t>pop ==</a:t>
            </a:r>
            <a:r>
              <a:rPr lang="en-US" altLang="ko-KR" dirty="0">
                <a:solidFill>
                  <a:srgbClr val="9900CC"/>
                </a:solidFill>
              </a:rPr>
              <a:t> true</a:t>
            </a:r>
            <a:r>
              <a:rPr lang="en-US" altLang="ko-KR" dirty="0"/>
              <a:t>){</a:t>
            </a:r>
            <a:endParaRPr lang="ko-KR" altLang="ko-KR" dirty="0"/>
          </a:p>
          <a:p>
            <a:r>
              <a:rPr lang="en-US" altLang="ko-KR" dirty="0"/>
              <a:t>	</a:t>
            </a:r>
            <a:r>
              <a:rPr lang="en-US" altLang="ko-KR" dirty="0">
                <a:solidFill>
                  <a:srgbClr val="FF3399"/>
                </a:solidFill>
              </a:rPr>
              <a:t>while</a:t>
            </a:r>
            <a:r>
              <a:rPr lang="en-US" altLang="ko-KR" dirty="0"/>
              <a:t>((</a:t>
            </a:r>
            <a:r>
              <a:rPr lang="en-US" altLang="ko-KR" dirty="0" err="1"/>
              <a:t>current_mill</a:t>
            </a:r>
            <a:r>
              <a:rPr lang="en-US" altLang="ko-KR" dirty="0"/>
              <a:t> = </a:t>
            </a:r>
            <a:r>
              <a:rPr lang="en-US" altLang="ko-KR" dirty="0" err="1">
                <a:solidFill>
                  <a:srgbClr val="00B050"/>
                </a:solidFill>
              </a:rPr>
              <a:t>millis</a:t>
            </a:r>
            <a:r>
              <a:rPr lang="en-US" altLang="ko-KR" dirty="0"/>
              <a:t>()) - </a:t>
            </a:r>
            <a:r>
              <a:rPr lang="en-US" altLang="ko-KR" dirty="0" err="1"/>
              <a:t>previous_mill</a:t>
            </a:r>
            <a:r>
              <a:rPr lang="en-US" altLang="ko-KR" dirty="0"/>
              <a:t> &lt; </a:t>
            </a:r>
            <a:r>
              <a:rPr lang="en-US" altLang="ko-KR" dirty="0">
                <a:solidFill>
                  <a:srgbClr val="9900CC"/>
                </a:solidFill>
              </a:rPr>
              <a:t>22000</a:t>
            </a:r>
            <a:r>
              <a:rPr lang="en-US" altLang="ko-KR" dirty="0"/>
              <a:t>){</a:t>
            </a:r>
            <a:endParaRPr lang="ko-KR" altLang="ko-KR" dirty="0"/>
          </a:p>
          <a:p>
            <a:r>
              <a:rPr lang="en-US" altLang="ko-KR" dirty="0"/>
              <a:t>	</a:t>
            </a:r>
            <a:r>
              <a:rPr lang="en-US" altLang="ko-KR" dirty="0" err="1">
                <a:solidFill>
                  <a:srgbClr val="00B050"/>
                </a:solidFill>
              </a:rPr>
              <a:t>digitalWrite</a:t>
            </a:r>
            <a:r>
              <a:rPr lang="en-US" altLang="ko-KR" dirty="0"/>
              <a:t>(ENV, LOW);  // RUN</a:t>
            </a:r>
            <a:endParaRPr lang="ko-KR" altLang="ko-KR" dirty="0"/>
          </a:p>
          <a:p>
            <a:r>
              <a:rPr lang="en-US" altLang="ko-KR" dirty="0"/>
              <a:t>	</a:t>
            </a:r>
            <a:r>
              <a:rPr lang="en-US" altLang="ko-KR" dirty="0" err="1">
                <a:solidFill>
                  <a:srgbClr val="00B050"/>
                </a:solidFill>
              </a:rPr>
              <a:t>digitalWrite</a:t>
            </a:r>
            <a:r>
              <a:rPr lang="en-US" altLang="ko-KR" dirty="0"/>
              <a:t>(DIR, HIGH);  //</a:t>
            </a:r>
            <a:endParaRPr lang="ko-KR" altLang="ko-KR" dirty="0"/>
          </a:p>
          <a:p>
            <a:r>
              <a:rPr lang="en-US" altLang="ko-KR" dirty="0"/>
              <a:t>  }</a:t>
            </a:r>
            <a:endParaRPr lang="ko-KR" altLang="ko-KR" dirty="0"/>
          </a:p>
          <a:p>
            <a:r>
              <a:rPr lang="en-US" altLang="ko-KR" dirty="0"/>
              <a:t>  timer0_millis =</a:t>
            </a:r>
            <a:r>
              <a:rPr lang="en-US" altLang="ko-KR" dirty="0">
                <a:solidFill>
                  <a:srgbClr val="9900CC"/>
                </a:solidFill>
              </a:rPr>
              <a:t>0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/>
              <a:t>}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3572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Algorithm –</a:t>
            </a:r>
            <a:r>
              <a:rPr lang="ko-KR" altLang="en-US" dirty="0"/>
              <a:t>압력센서</a:t>
            </a:r>
            <a:r>
              <a:rPr lang="en-US" altLang="ko-KR" dirty="0"/>
              <a:t>-</a:t>
            </a:r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F32F64-4D3E-B441-8D03-3CBB78BB62E6}"/>
              </a:ext>
            </a:extLst>
          </p:cNvPr>
          <p:cNvSpPr/>
          <p:nvPr/>
        </p:nvSpPr>
        <p:spPr>
          <a:xfrm>
            <a:off x="-813" y="4183380"/>
            <a:ext cx="1588770" cy="80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388D50-2402-2A4C-AB34-A1B1D0A40CA3}"/>
              </a:ext>
            </a:extLst>
          </p:cNvPr>
          <p:cNvSpPr/>
          <p:nvPr/>
        </p:nvSpPr>
        <p:spPr>
          <a:xfrm>
            <a:off x="-813" y="1642458"/>
            <a:ext cx="12192000" cy="40097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5C98C-9AD9-4499-9336-A5E2B95FEBD6}"/>
              </a:ext>
            </a:extLst>
          </p:cNvPr>
          <p:cNvSpPr txBox="1"/>
          <p:nvPr/>
        </p:nvSpPr>
        <p:spPr>
          <a:xfrm>
            <a:off x="1800423" y="1642458"/>
            <a:ext cx="98445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solidFill>
                  <a:srgbClr val="FF3399"/>
                </a:solidFill>
              </a:rPr>
              <a:t>if</a:t>
            </a:r>
            <a:r>
              <a:rPr lang="en-US" altLang="ko-KR" dirty="0"/>
              <a:t>(</a:t>
            </a:r>
            <a:r>
              <a:rPr lang="en-US" altLang="ko-KR" dirty="0" err="1"/>
              <a:t>current_mill</a:t>
            </a:r>
            <a:r>
              <a:rPr lang="en-US" altLang="ko-KR" dirty="0"/>
              <a:t> != </a:t>
            </a:r>
            <a:r>
              <a:rPr lang="en-US" altLang="ko-KR" dirty="0">
                <a:solidFill>
                  <a:srgbClr val="9900CC"/>
                </a:solidFill>
              </a:rPr>
              <a:t>0</a:t>
            </a:r>
            <a:r>
              <a:rPr lang="en-US" altLang="ko-KR" dirty="0"/>
              <a:t>) {</a:t>
            </a:r>
          </a:p>
          <a:p>
            <a:pPr fontAlgn="base"/>
            <a:r>
              <a:rPr lang="en-US" altLang="ko-KR" dirty="0">
                <a:solidFill>
                  <a:srgbClr val="FF3399"/>
                </a:solidFill>
              </a:rPr>
              <a:t>while</a:t>
            </a:r>
            <a:r>
              <a:rPr lang="en-US" altLang="ko-KR" dirty="0"/>
              <a:t>(((</a:t>
            </a:r>
            <a:r>
              <a:rPr lang="en-US" altLang="ko-KR" dirty="0" err="1"/>
              <a:t>current_mill</a:t>
            </a:r>
            <a:r>
              <a:rPr lang="en-US" altLang="ko-KR" dirty="0"/>
              <a:t> = </a:t>
            </a:r>
            <a:r>
              <a:rPr lang="en-US" altLang="ko-KR" dirty="0" err="1">
                <a:solidFill>
                  <a:srgbClr val="00B050"/>
                </a:solidFill>
              </a:rPr>
              <a:t>millis</a:t>
            </a:r>
            <a:r>
              <a:rPr lang="en-US" altLang="ko-KR" dirty="0"/>
              <a:t>()) - </a:t>
            </a:r>
            <a:r>
              <a:rPr lang="en-US" altLang="ko-KR" dirty="0" err="1"/>
              <a:t>previous_mill</a:t>
            </a:r>
            <a:r>
              <a:rPr lang="en-US" altLang="ko-KR" dirty="0"/>
              <a:t> &lt; </a:t>
            </a:r>
            <a:r>
              <a:rPr lang="en-US" altLang="ko-KR" dirty="0">
                <a:solidFill>
                  <a:srgbClr val="9900CC"/>
                </a:solidFill>
              </a:rPr>
              <a:t>22000</a:t>
            </a:r>
            <a:r>
              <a:rPr lang="en-US" altLang="ko-KR" dirty="0"/>
              <a:t>) &amp;&amp; (</a:t>
            </a:r>
            <a:r>
              <a:rPr lang="en-US" altLang="ko-KR" dirty="0" err="1"/>
              <a:t>full_been</a:t>
            </a:r>
            <a:r>
              <a:rPr lang="en-US" altLang="ko-KR" dirty="0"/>
              <a:t> == </a:t>
            </a:r>
            <a:r>
              <a:rPr lang="en-US" altLang="ko-KR" dirty="0">
                <a:solidFill>
                  <a:srgbClr val="9900CC"/>
                </a:solidFill>
              </a:rPr>
              <a:t>false</a:t>
            </a:r>
            <a:r>
              <a:rPr lang="en-US" altLang="ko-KR" dirty="0"/>
              <a:t> &amp;&amp; pop == </a:t>
            </a:r>
            <a:r>
              <a:rPr lang="en-US" altLang="ko-KR" dirty="0">
                <a:solidFill>
                  <a:srgbClr val="9900CC"/>
                </a:solidFill>
              </a:rPr>
              <a:t>true</a:t>
            </a:r>
            <a:r>
              <a:rPr lang="en-US" altLang="ko-KR" dirty="0"/>
              <a:t>)) {</a:t>
            </a:r>
          </a:p>
          <a:p>
            <a:pPr fontAlgn="base"/>
            <a:r>
              <a:rPr lang="en-US" altLang="ko-KR" dirty="0"/>
              <a:t>	</a:t>
            </a:r>
            <a:r>
              <a:rPr lang="en-US" altLang="ko-KR" dirty="0">
                <a:solidFill>
                  <a:srgbClr val="FF3399"/>
                </a:solidFill>
              </a:rPr>
              <a:t>	if</a:t>
            </a:r>
            <a:r>
              <a:rPr lang="en-US" altLang="ko-KR" dirty="0"/>
              <a:t>((</a:t>
            </a:r>
            <a:r>
              <a:rPr lang="en-US" altLang="ko-KR" dirty="0" err="1"/>
              <a:t>pressure_sensor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00B050"/>
                </a:solidFill>
              </a:rPr>
              <a:t>analogRead</a:t>
            </a:r>
            <a:r>
              <a:rPr lang="en-US" altLang="ko-KR" dirty="0"/>
              <a:t>(PS)) &gt; </a:t>
            </a:r>
            <a:r>
              <a:rPr lang="en-US" altLang="ko-KR" dirty="0">
                <a:solidFill>
                  <a:srgbClr val="9900CC"/>
                </a:solidFill>
              </a:rPr>
              <a:t>200</a:t>
            </a:r>
            <a:r>
              <a:rPr lang="en-US" altLang="ko-KR" dirty="0"/>
              <a:t>) {</a:t>
            </a:r>
          </a:p>
          <a:p>
            <a:pPr fontAlgn="base"/>
            <a:r>
              <a:rPr lang="en-US" altLang="ko-KR" dirty="0"/>
              <a:t>		</a:t>
            </a:r>
            <a:r>
              <a:rPr lang="en-US" altLang="ko-KR" dirty="0" err="1"/>
              <a:t>full_been</a:t>
            </a:r>
            <a:r>
              <a:rPr lang="en-US" altLang="ko-KR" dirty="0"/>
              <a:t> = </a:t>
            </a:r>
            <a:r>
              <a:rPr lang="en-US" altLang="ko-KR" dirty="0">
                <a:solidFill>
                  <a:srgbClr val="9900CC"/>
                </a:solidFill>
              </a:rPr>
              <a:t>true</a:t>
            </a:r>
            <a:r>
              <a:rPr lang="en-US" altLang="ko-KR" dirty="0"/>
              <a:t>;</a:t>
            </a:r>
          </a:p>
          <a:p>
            <a:pPr fontAlgn="base"/>
            <a:r>
              <a:rPr lang="en-US" altLang="ko-KR" dirty="0">
                <a:solidFill>
                  <a:srgbClr val="00FF00"/>
                </a:solidFill>
              </a:rPr>
              <a:t>		</a:t>
            </a:r>
            <a:r>
              <a:rPr lang="en-US" altLang="ko-KR" dirty="0" err="1">
                <a:solidFill>
                  <a:srgbClr val="00B050"/>
                </a:solidFill>
              </a:rPr>
              <a:t>digitalWrite</a:t>
            </a:r>
            <a:r>
              <a:rPr lang="en-US" altLang="ko-KR" dirty="0"/>
              <a:t>(ENV, LOW); // RUN</a:t>
            </a:r>
          </a:p>
          <a:p>
            <a:pPr fontAlgn="base"/>
            <a:r>
              <a:rPr lang="en-US" altLang="ko-KR" dirty="0">
                <a:solidFill>
                  <a:srgbClr val="00FF00"/>
                </a:solidFill>
              </a:rPr>
              <a:t>		</a:t>
            </a:r>
            <a:r>
              <a:rPr lang="en-US" altLang="ko-KR" dirty="0" err="1">
                <a:solidFill>
                  <a:srgbClr val="00B050"/>
                </a:solidFill>
              </a:rPr>
              <a:t>digitalWrite</a:t>
            </a:r>
            <a:r>
              <a:rPr lang="en-US" altLang="ko-KR" dirty="0"/>
              <a:t>(DIR, HIGH); //</a:t>
            </a:r>
          </a:p>
          <a:p>
            <a:pPr fontAlgn="base"/>
            <a:r>
              <a:rPr lang="en-US" altLang="ko-KR" dirty="0"/>
              <a:t>		}</a:t>
            </a:r>
          </a:p>
          <a:p>
            <a:pPr fontAlgn="base"/>
            <a:r>
              <a:rPr lang="en-US" altLang="ko-KR" dirty="0"/>
              <a:t>	}timer0_millis =</a:t>
            </a:r>
            <a:r>
              <a:rPr lang="en-US" altLang="ko-KR" dirty="0">
                <a:solidFill>
                  <a:srgbClr val="9900CC"/>
                </a:solidFill>
              </a:rPr>
              <a:t>0</a:t>
            </a:r>
            <a:r>
              <a:rPr lang="en-US" altLang="ko-KR" dirty="0"/>
              <a:t>;</a:t>
            </a:r>
          </a:p>
          <a:p>
            <a:pPr fontAlgn="base"/>
            <a:r>
              <a:rPr lang="en-US" altLang="ko-KR" dirty="0"/>
              <a:t>}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3399"/>
                </a:solidFill>
              </a:rPr>
              <a:t>if</a:t>
            </a:r>
            <a:r>
              <a:rPr lang="en-US" altLang="ko-KR" dirty="0"/>
              <a:t>(</a:t>
            </a:r>
            <a:r>
              <a:rPr lang="en-US" altLang="ko-KR" dirty="0" err="1"/>
              <a:t>full_been</a:t>
            </a:r>
            <a:r>
              <a:rPr lang="en-US" altLang="ko-KR" dirty="0"/>
              <a:t> == </a:t>
            </a:r>
            <a:r>
              <a:rPr lang="en-US" altLang="ko-KR" dirty="0">
                <a:solidFill>
                  <a:srgbClr val="9900CC"/>
                </a:solidFill>
              </a:rPr>
              <a:t>true</a:t>
            </a:r>
            <a:r>
              <a:rPr lang="en-US" altLang="ko-KR" dirty="0"/>
              <a:t>) {</a:t>
            </a:r>
          </a:p>
          <a:p>
            <a:pPr fontAlgn="base"/>
            <a:r>
              <a:rPr lang="en-US" altLang="ko-KR" dirty="0">
                <a:solidFill>
                  <a:srgbClr val="FF3399"/>
                </a:solidFill>
              </a:rPr>
              <a:t>	while</a:t>
            </a:r>
            <a:r>
              <a:rPr lang="en-US" altLang="ko-KR" dirty="0"/>
              <a:t>((</a:t>
            </a:r>
            <a:r>
              <a:rPr lang="en-US" altLang="ko-KR" dirty="0" err="1"/>
              <a:t>push_button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00B050"/>
                </a:solidFill>
              </a:rPr>
              <a:t>digitalRead</a:t>
            </a:r>
            <a:r>
              <a:rPr lang="en-US" altLang="ko-KR" dirty="0"/>
              <a:t>(</a:t>
            </a:r>
            <a:r>
              <a:rPr lang="en-US" altLang="ko-KR" dirty="0" err="1"/>
              <a:t>sw</a:t>
            </a:r>
            <a:r>
              <a:rPr lang="en-US" altLang="ko-KR" dirty="0"/>
              <a:t>)) != </a:t>
            </a:r>
            <a:r>
              <a:rPr lang="en-US" altLang="ko-KR" dirty="0">
                <a:solidFill>
                  <a:srgbClr val="9900CC"/>
                </a:solidFill>
              </a:rPr>
              <a:t>false</a:t>
            </a:r>
            <a:r>
              <a:rPr lang="en-US" altLang="ko-KR" dirty="0"/>
              <a:t>) {</a:t>
            </a:r>
          </a:p>
          <a:p>
            <a:pPr fontAlgn="base"/>
            <a:r>
              <a:rPr lang="en-US" altLang="ko-KR" dirty="0"/>
              <a:t>	loop2(&amp;</a:t>
            </a:r>
            <a:r>
              <a:rPr lang="en-US" altLang="ko-KR" dirty="0" err="1"/>
              <a:t>push_button</a:t>
            </a:r>
            <a:r>
              <a:rPr lang="en-US" altLang="ko-KR" dirty="0"/>
              <a:t>);</a:t>
            </a:r>
          </a:p>
          <a:p>
            <a:pPr fontAlgn="base"/>
            <a:r>
              <a:rPr lang="en-US" altLang="ko-KR" dirty="0"/>
              <a:t>	}</a:t>
            </a:r>
          </a:p>
          <a:p>
            <a:pPr fontAlgn="base"/>
            <a:r>
              <a:rPr lang="en-US" altLang="ko-KR" dirty="0"/>
              <a:t>	pop = </a:t>
            </a:r>
            <a:r>
              <a:rPr lang="en-US" altLang="ko-KR" dirty="0">
                <a:solidFill>
                  <a:srgbClr val="9900CC"/>
                </a:solidFill>
              </a:rPr>
              <a:t>false</a:t>
            </a:r>
            <a:r>
              <a:rPr lang="en-US" altLang="ko-KR" dirty="0"/>
              <a:t>;</a:t>
            </a:r>
          </a:p>
          <a:p>
            <a:pPr fontAlgn="base"/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2287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407" y="-45180"/>
            <a:ext cx="8126772" cy="4357833"/>
          </a:xfrm>
          <a:prstGeom prst="parallelogram">
            <a:avLst>
              <a:gd name="adj" fmla="val 37975"/>
            </a:avLst>
          </a:prstGeom>
          <a:solidFill>
            <a:schemeClr val="bg1"/>
          </a:solidFill>
        </p:spPr>
      </p:pic>
      <p:sp>
        <p:nvSpPr>
          <p:cNvPr id="8" name="직사각형 1">
            <a:extLst>
              <a:ext uri="{FF2B5EF4-FFF2-40B4-BE49-F238E27FC236}">
                <a16:creationId xmlns:a16="http://schemas.microsoft.com/office/drawing/2014/main" id="{F6BB0C23-9C43-49C8-8043-98B2240F4C41}"/>
              </a:ext>
            </a:extLst>
          </p:cNvPr>
          <p:cNvSpPr/>
          <p:nvPr/>
        </p:nvSpPr>
        <p:spPr>
          <a:xfrm rot="10800000">
            <a:off x="-1102676" y="4312653"/>
            <a:ext cx="13780769" cy="2683721"/>
          </a:xfrm>
          <a:custGeom>
            <a:avLst/>
            <a:gdLst>
              <a:gd name="connsiteX0" fmla="*/ 0 w 5667375"/>
              <a:gd name="connsiteY0" fmla="*/ 0 h 2771775"/>
              <a:gd name="connsiteX1" fmla="*/ 5667375 w 5667375"/>
              <a:gd name="connsiteY1" fmla="*/ 0 h 2771775"/>
              <a:gd name="connsiteX2" fmla="*/ 5667375 w 5667375"/>
              <a:gd name="connsiteY2" fmla="*/ 2771775 h 2771775"/>
              <a:gd name="connsiteX3" fmla="*/ 0 w 5667375"/>
              <a:gd name="connsiteY3" fmla="*/ 2771775 h 2771775"/>
              <a:gd name="connsiteX4" fmla="*/ 0 w 5667375"/>
              <a:gd name="connsiteY4" fmla="*/ 0 h 2771775"/>
              <a:gd name="connsiteX0" fmla="*/ 0 w 6819900"/>
              <a:gd name="connsiteY0" fmla="*/ 9525 h 2781300"/>
              <a:gd name="connsiteX1" fmla="*/ 6819900 w 6819900"/>
              <a:gd name="connsiteY1" fmla="*/ 0 h 2781300"/>
              <a:gd name="connsiteX2" fmla="*/ 5667375 w 6819900"/>
              <a:gd name="connsiteY2" fmla="*/ 2781300 h 2781300"/>
              <a:gd name="connsiteX3" fmla="*/ 0 w 6819900"/>
              <a:gd name="connsiteY3" fmla="*/ 2781300 h 2781300"/>
              <a:gd name="connsiteX4" fmla="*/ 0 w 6819900"/>
              <a:gd name="connsiteY4" fmla="*/ 9525 h 2781300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5667375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6109431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6109431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6121104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776288"/>
              <a:gd name="connsiteY0" fmla="*/ 28575 h 2800350"/>
              <a:gd name="connsiteX1" fmla="*/ 6776288 w 6776288"/>
              <a:gd name="connsiteY1" fmla="*/ 0 h 2800350"/>
              <a:gd name="connsiteX2" fmla="*/ 6121104 w 6776288"/>
              <a:gd name="connsiteY2" fmla="*/ 2800350 h 2800350"/>
              <a:gd name="connsiteX3" fmla="*/ 0 w 6776288"/>
              <a:gd name="connsiteY3" fmla="*/ 2800350 h 2800350"/>
              <a:gd name="connsiteX4" fmla="*/ 0 w 6776288"/>
              <a:gd name="connsiteY4" fmla="*/ 28575 h 2800350"/>
              <a:gd name="connsiteX0" fmla="*/ 0 w 6776288"/>
              <a:gd name="connsiteY0" fmla="*/ 19050 h 2790825"/>
              <a:gd name="connsiteX1" fmla="*/ 6776288 w 6776288"/>
              <a:gd name="connsiteY1" fmla="*/ 0 h 2790825"/>
              <a:gd name="connsiteX2" fmla="*/ 6121104 w 6776288"/>
              <a:gd name="connsiteY2" fmla="*/ 2790825 h 2790825"/>
              <a:gd name="connsiteX3" fmla="*/ 0 w 6776288"/>
              <a:gd name="connsiteY3" fmla="*/ 2790825 h 2790825"/>
              <a:gd name="connsiteX4" fmla="*/ 0 w 6776288"/>
              <a:gd name="connsiteY4" fmla="*/ 19050 h 2790825"/>
              <a:gd name="connsiteX0" fmla="*/ 0 w 6776288"/>
              <a:gd name="connsiteY0" fmla="*/ 19050 h 2790825"/>
              <a:gd name="connsiteX1" fmla="*/ 6776288 w 6776288"/>
              <a:gd name="connsiteY1" fmla="*/ 0 h 2790825"/>
              <a:gd name="connsiteX2" fmla="*/ 6132777 w 6776288"/>
              <a:gd name="connsiteY2" fmla="*/ 2790825 h 2790825"/>
              <a:gd name="connsiteX3" fmla="*/ 0 w 6776288"/>
              <a:gd name="connsiteY3" fmla="*/ 2790825 h 2790825"/>
              <a:gd name="connsiteX4" fmla="*/ 0 w 6776288"/>
              <a:gd name="connsiteY4" fmla="*/ 19050 h 27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6288" h="2790825">
                <a:moveTo>
                  <a:pt x="0" y="19050"/>
                </a:moveTo>
                <a:lnTo>
                  <a:pt x="6776288" y="0"/>
                </a:lnTo>
                <a:lnTo>
                  <a:pt x="6132777" y="2790825"/>
                </a:lnTo>
                <a:lnTo>
                  <a:pt x="0" y="2790825"/>
                </a:lnTo>
                <a:lnTo>
                  <a:pt x="0" y="19050"/>
                </a:lnTo>
                <a:close/>
              </a:path>
            </a:pathLst>
          </a:custGeom>
          <a:gradFill>
            <a:gsLst>
              <a:gs pos="67000">
                <a:schemeClr val="accent3">
                  <a:alpha val="70000"/>
                </a:schemeClr>
              </a:gs>
              <a:gs pos="33000">
                <a:schemeClr val="accent2"/>
              </a:gs>
              <a:gs pos="0">
                <a:schemeClr val="accent1"/>
              </a:gs>
              <a:gs pos="100000">
                <a:schemeClr val="accent5">
                  <a:lumMod val="100000"/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E2B604B2-7D82-438C-932C-347EC1825B5C}"/>
              </a:ext>
            </a:extLst>
          </p:cNvPr>
          <p:cNvSpPr txBox="1">
            <a:spLocks/>
          </p:cNvSpPr>
          <p:nvPr/>
        </p:nvSpPr>
        <p:spPr>
          <a:xfrm>
            <a:off x="919573" y="4747270"/>
            <a:ext cx="5176427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Product</a:t>
            </a:r>
          </a:p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Structure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15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238874" y="4472492"/>
            <a:ext cx="5953126" cy="937310"/>
          </a:xfrm>
          <a:prstGeom prst="rect">
            <a:avLst/>
          </a:prstGeom>
          <a:solidFill>
            <a:srgbClr val="6B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2669" t="1776" r="28633" b="-1776"/>
          <a:stretch/>
        </p:blipFill>
        <p:spPr>
          <a:xfrm>
            <a:off x="-1" y="0"/>
            <a:ext cx="623887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5879323" y="4538440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5727090" y="5464743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3200" b="1" dirty="0">
                <a:solidFill>
                  <a:schemeClr val="accent3"/>
                </a:solidFill>
                <a:cs typeface="Arial" pitchFamily="34" charset="0"/>
              </a:rPr>
              <a:t>Structure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756481"/>
            <a:ext cx="3301818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상단부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raw.githubusercontent.com/hokidoki/Pie_engine/master/%EC%9D%B4%EC%A2%85%ED%98%B8%EC%9D%98%EC%A0%9C%ED%92%88%EC%82%AC%EC%A7%84/%EA%B5%AC%EC%A1%B0%EC%9A%A9%EC%A0%91%EC%B0%A9%EC%A0%9C.JP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87"/>
          <a:stretch/>
        </p:blipFill>
        <p:spPr bwMode="auto">
          <a:xfrm>
            <a:off x="6840000" y="360000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8" r="40694" b="50394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  <p:pic>
        <p:nvPicPr>
          <p:cNvPr id="1036" name="Picture 12" descr="https://raw.githubusercontent.com/hokidoki/Pie_engine/master/NEW_%EC%93%B0%EB%A0%88%EA%B8%B0%ED%86%B5/5.20%20%EC%82%AC%EC%A7%84/%EC%95%84%ED%81%AC%EB%A6%B4%ED%8C%90.jpg"/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t="3943" r="11166" b="408"/>
          <a:stretch/>
        </p:blipFill>
        <p:spPr bwMode="auto">
          <a:xfrm>
            <a:off x="6840000" y="360000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액자 46"/>
          <p:cNvSpPr/>
          <p:nvPr/>
        </p:nvSpPr>
        <p:spPr>
          <a:xfrm>
            <a:off x="2341688" y="2863682"/>
            <a:ext cx="1449262" cy="1012993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8" name="직선 연결선 47"/>
          <p:cNvCxnSpPr>
            <a:stCxn id="47" idx="0"/>
            <a:endCxn id="9" idx="1"/>
          </p:cNvCxnSpPr>
          <p:nvPr/>
        </p:nvCxnSpPr>
        <p:spPr>
          <a:xfrm flipV="1">
            <a:off x="3066319" y="1980000"/>
            <a:ext cx="3773681" cy="883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액자 48"/>
          <p:cNvSpPr/>
          <p:nvPr/>
        </p:nvSpPr>
        <p:spPr>
          <a:xfrm>
            <a:off x="2870304" y="4642333"/>
            <a:ext cx="519299" cy="577786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0" name="직선 연결선 49"/>
          <p:cNvCxnSpPr>
            <a:stCxn id="49" idx="1"/>
            <a:endCxn id="29" idx="3"/>
          </p:cNvCxnSpPr>
          <p:nvPr/>
        </p:nvCxnSpPr>
        <p:spPr>
          <a:xfrm flipV="1">
            <a:off x="2870304" y="1980000"/>
            <a:ext cx="7209696" cy="29512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4" t="40972" r="28686" b="20973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  <p:sp>
        <p:nvSpPr>
          <p:cNvPr id="59" name="액자 58"/>
          <p:cNvSpPr/>
          <p:nvPr/>
        </p:nvSpPr>
        <p:spPr>
          <a:xfrm>
            <a:off x="-5446" y="55171"/>
            <a:ext cx="6339571" cy="6747658"/>
          </a:xfrm>
          <a:prstGeom prst="frame">
            <a:avLst>
              <a:gd name="adj1" fmla="val 126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0" name="직선 연결선 59"/>
          <p:cNvCxnSpPr>
            <a:stCxn id="59" idx="3"/>
            <a:endCxn id="1036" idx="1"/>
          </p:cNvCxnSpPr>
          <p:nvPr/>
        </p:nvCxnSpPr>
        <p:spPr>
          <a:xfrm flipV="1">
            <a:off x="6334125" y="1980000"/>
            <a:ext cx="505875" cy="1449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59" idx="3"/>
            <a:endCxn id="1026" idx="1"/>
          </p:cNvCxnSpPr>
          <p:nvPr/>
        </p:nvCxnSpPr>
        <p:spPr>
          <a:xfrm flipV="1">
            <a:off x="6334125" y="1980000"/>
            <a:ext cx="505875" cy="1449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1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9" grpId="0" animBg="1"/>
      <p:bldP spid="59" grpId="0" animBg="1"/>
      <p:bldP spid="5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6" r="24565"/>
          <a:stretch/>
        </p:blipFill>
        <p:spPr>
          <a:xfrm>
            <a:off x="0" y="0"/>
            <a:ext cx="6210300" cy="6858000"/>
          </a:xfrm>
        </p:spPr>
      </p:pic>
      <p:sp>
        <p:nvSpPr>
          <p:cNvPr id="6" name="직사각형 5"/>
          <p:cNvSpPr/>
          <p:nvPr/>
        </p:nvSpPr>
        <p:spPr>
          <a:xfrm>
            <a:off x="6210300" y="4472492"/>
            <a:ext cx="5981700" cy="937310"/>
          </a:xfrm>
          <a:prstGeom prst="rect">
            <a:avLst/>
          </a:prstGeom>
          <a:solidFill>
            <a:srgbClr val="6B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5865036" y="4556426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5727090" y="5464743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3200" b="1" dirty="0">
                <a:solidFill>
                  <a:schemeClr val="accent3"/>
                </a:solidFill>
                <a:cs typeface="Arial" pitchFamily="34" charset="0"/>
              </a:rPr>
              <a:t>Structure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756481"/>
            <a:ext cx="3301818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정면부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25" name="Picture 8" descr="Speaker Module Power Amplifier Music Player Module Electronic Building Blocks For ...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 bwMode="auto">
          <a:xfrm>
            <a:off x="6795630" y="452333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raw.githubusercontent.com/hokidoki/Pie_engine/master/%EC%9D%B4%EC%A2%85%ED%98%B8%EC%9D%98%EC%A0%9C%ED%92%88%EC%82%AC%EC%A7%84/%EB%AA%A8%ED%84%B0%EB%93%9C%EB%9D%BC%EC%9D%B4%EB%B8%8C%EC%97%B0%EA%B2%B0.JPG"/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6" t="31996" r="37765" b="27443"/>
          <a:stretch/>
        </p:blipFill>
        <p:spPr bwMode="auto">
          <a:xfrm>
            <a:off x="6813630" y="452333"/>
            <a:ext cx="3204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액자 27"/>
          <p:cNvSpPr/>
          <p:nvPr/>
        </p:nvSpPr>
        <p:spPr>
          <a:xfrm>
            <a:off x="2570288" y="1788720"/>
            <a:ext cx="1268287" cy="944955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-25570838" y="-7386299"/>
            <a:ext cx="60445" cy="63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액자 29"/>
          <p:cNvSpPr/>
          <p:nvPr/>
        </p:nvSpPr>
        <p:spPr>
          <a:xfrm>
            <a:off x="1499589" y="1992643"/>
            <a:ext cx="1058291" cy="809070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>
            <a:cxnSpLocks/>
            <a:stCxn id="30" idx="3"/>
            <a:endCxn id="26" idx="1"/>
          </p:cNvCxnSpPr>
          <p:nvPr/>
        </p:nvCxnSpPr>
        <p:spPr>
          <a:xfrm flipV="1">
            <a:off x="2557880" y="2072333"/>
            <a:ext cx="4255750" cy="3248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액자 31"/>
          <p:cNvSpPr/>
          <p:nvPr/>
        </p:nvSpPr>
        <p:spPr>
          <a:xfrm>
            <a:off x="3894263" y="2041813"/>
            <a:ext cx="742950" cy="710729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>
            <a:stCxn id="32" idx="3"/>
            <a:endCxn id="25" idx="1"/>
          </p:cNvCxnSpPr>
          <p:nvPr/>
        </p:nvCxnSpPr>
        <p:spPr>
          <a:xfrm flipV="1">
            <a:off x="4637213" y="2072333"/>
            <a:ext cx="2158417" cy="3248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raw.githubusercontent.com/hokidoki/Pie_engine/master/%EC%9D%B4%EC%A2%85%ED%98%B8%EC%9D%98%EC%A0%9C%ED%92%88%EC%82%AC%EC%A7%84/%EB%B8%8C%EB%A0%88%EB%93%9C%EB%B3%B4%EB%93%9C%EB%B9%B5%ED%8C%90%EC%A0%9C%EA%B1%B0.JPG"/>
          <p:cNvPicPr>
            <a:picLocks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3" t="7722" r="25956" b="9981"/>
          <a:stretch/>
        </p:blipFill>
        <p:spPr bwMode="auto">
          <a:xfrm>
            <a:off x="6813630" y="452333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연결선 52"/>
          <p:cNvCxnSpPr>
            <a:cxnSpLocks/>
            <a:stCxn id="28" idx="3"/>
            <a:endCxn id="2050" idx="1"/>
          </p:cNvCxnSpPr>
          <p:nvPr/>
        </p:nvCxnSpPr>
        <p:spPr>
          <a:xfrm flipV="1">
            <a:off x="3838575" y="2072333"/>
            <a:ext cx="2975055" cy="188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39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3" t="139" r="31203" b="-139"/>
          <a:stretch/>
        </p:blipFill>
        <p:spPr>
          <a:xfrm>
            <a:off x="0" y="0"/>
            <a:ext cx="6219825" cy="6858000"/>
          </a:xfrm>
        </p:spPr>
      </p:pic>
      <p:sp>
        <p:nvSpPr>
          <p:cNvPr id="6" name="직사각형 5"/>
          <p:cNvSpPr/>
          <p:nvPr/>
        </p:nvSpPr>
        <p:spPr>
          <a:xfrm>
            <a:off x="6238874" y="4472492"/>
            <a:ext cx="5953126" cy="937310"/>
          </a:xfrm>
          <a:prstGeom prst="rect">
            <a:avLst/>
          </a:prstGeom>
          <a:solidFill>
            <a:srgbClr val="6B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5876911" y="4542946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5727090" y="5464743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3200" b="1" dirty="0">
                <a:solidFill>
                  <a:schemeClr val="accent3"/>
                </a:solidFill>
                <a:cs typeface="Arial" pitchFamily="34" charset="0"/>
              </a:rPr>
              <a:t>Structure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756481"/>
            <a:ext cx="3301818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압축뭉치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1" t="29238" r="20811" b="23124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  <p:pic>
        <p:nvPicPr>
          <p:cNvPr id="26" name="그림 25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9" r="21000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  <p:sp>
        <p:nvSpPr>
          <p:cNvPr id="27" name="액자 26"/>
          <p:cNvSpPr/>
          <p:nvPr/>
        </p:nvSpPr>
        <p:spPr>
          <a:xfrm>
            <a:off x="3924986" y="3670564"/>
            <a:ext cx="1053859" cy="746987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>
            <a:stCxn id="27" idx="3"/>
            <a:endCxn id="25" idx="1"/>
          </p:cNvCxnSpPr>
          <p:nvPr/>
        </p:nvCxnSpPr>
        <p:spPr>
          <a:xfrm flipV="1">
            <a:off x="4978845" y="1980000"/>
            <a:ext cx="1861155" cy="2064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액자 28"/>
          <p:cNvSpPr/>
          <p:nvPr/>
        </p:nvSpPr>
        <p:spPr>
          <a:xfrm>
            <a:off x="2912674" y="2191243"/>
            <a:ext cx="2991713" cy="1201245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>
            <a:cxnSpLocks/>
            <a:stCxn id="29" idx="0"/>
            <a:endCxn id="14" idx="1"/>
          </p:cNvCxnSpPr>
          <p:nvPr/>
        </p:nvCxnSpPr>
        <p:spPr>
          <a:xfrm flipV="1">
            <a:off x="4408531" y="1980000"/>
            <a:ext cx="2431469" cy="2112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액자 30"/>
          <p:cNvSpPr/>
          <p:nvPr/>
        </p:nvSpPr>
        <p:spPr>
          <a:xfrm>
            <a:off x="249766" y="3392488"/>
            <a:ext cx="1598084" cy="1025063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>
            <a:stCxn id="31" idx="0"/>
            <a:endCxn id="14" idx="1"/>
          </p:cNvCxnSpPr>
          <p:nvPr/>
        </p:nvCxnSpPr>
        <p:spPr>
          <a:xfrm flipV="1">
            <a:off x="1048808" y="1980000"/>
            <a:ext cx="5791192" cy="1412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액자 32"/>
          <p:cNvSpPr/>
          <p:nvPr/>
        </p:nvSpPr>
        <p:spPr>
          <a:xfrm>
            <a:off x="-11830" y="3026294"/>
            <a:ext cx="6283502" cy="2663858"/>
          </a:xfrm>
          <a:prstGeom prst="frame">
            <a:avLst>
              <a:gd name="adj1" fmla="val 32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4" name="직선 연결선 33"/>
          <p:cNvCxnSpPr>
            <a:stCxn id="33" idx="3"/>
            <a:endCxn id="26" idx="1"/>
          </p:cNvCxnSpPr>
          <p:nvPr/>
        </p:nvCxnSpPr>
        <p:spPr>
          <a:xfrm flipV="1">
            <a:off x="6271672" y="1980000"/>
            <a:ext cx="568328" cy="2378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t="37498" r="10721" b="7624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  <p:pic>
        <p:nvPicPr>
          <p:cNvPr id="19" name="그림 개체 틀 2">
            <a:extLst>
              <a:ext uri="{FF2B5EF4-FFF2-40B4-BE49-F238E27FC236}">
                <a16:creationId xmlns:a16="http://schemas.microsoft.com/office/drawing/2014/main" id="{0D9B64F8-DC5F-AA44-8F89-1F2555B9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2" t="21235" r="30783" b="37583"/>
          <a:stretch/>
        </p:blipFill>
        <p:spPr>
          <a:xfrm>
            <a:off x="6840000" y="360000"/>
            <a:ext cx="3263144" cy="32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7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3" t="-833" r="24789" b="833"/>
          <a:stretch/>
        </p:blipFill>
        <p:spPr>
          <a:xfrm>
            <a:off x="0" y="0"/>
            <a:ext cx="6248400" cy="6858000"/>
          </a:xfrm>
        </p:spPr>
      </p:pic>
      <p:sp>
        <p:nvSpPr>
          <p:cNvPr id="6" name="직사각형 5"/>
          <p:cNvSpPr/>
          <p:nvPr/>
        </p:nvSpPr>
        <p:spPr>
          <a:xfrm>
            <a:off x="6238874" y="4472492"/>
            <a:ext cx="5953126" cy="937310"/>
          </a:xfrm>
          <a:prstGeom prst="rect">
            <a:avLst/>
          </a:prstGeom>
          <a:solidFill>
            <a:srgbClr val="6B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5876859" y="4535785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5727090" y="5464743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3200" b="1" dirty="0">
                <a:solidFill>
                  <a:schemeClr val="accent3"/>
                </a:solidFill>
                <a:cs typeface="Arial" pitchFamily="34" charset="0"/>
              </a:rPr>
              <a:t>Structure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756481"/>
            <a:ext cx="3301818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헤드의 외부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4" r="62119" b="6598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  <p:sp>
        <p:nvSpPr>
          <p:cNvPr id="8" name="액자 7"/>
          <p:cNvSpPr/>
          <p:nvPr/>
        </p:nvSpPr>
        <p:spPr>
          <a:xfrm>
            <a:off x="4648200" y="2352675"/>
            <a:ext cx="1614653" cy="2847975"/>
          </a:xfrm>
          <a:prstGeom prst="frame">
            <a:avLst>
              <a:gd name="adj1" fmla="val 439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402583" y="2442453"/>
            <a:ext cx="1638300" cy="2505075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>
            <a:stCxn id="9" idx="0"/>
            <a:endCxn id="25" idx="1"/>
          </p:cNvCxnSpPr>
          <p:nvPr/>
        </p:nvCxnSpPr>
        <p:spPr>
          <a:xfrm flipV="1">
            <a:off x="1221733" y="1980000"/>
            <a:ext cx="5618267" cy="462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8" idx="0"/>
            <a:endCxn id="25" idx="1"/>
          </p:cNvCxnSpPr>
          <p:nvPr/>
        </p:nvCxnSpPr>
        <p:spPr>
          <a:xfrm flipV="1">
            <a:off x="5455527" y="1980000"/>
            <a:ext cx="1384473" cy="372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76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2" t="139" r="12858" b="-139"/>
          <a:stretch/>
        </p:blipFill>
        <p:spPr>
          <a:xfrm>
            <a:off x="0" y="0"/>
            <a:ext cx="6191250" cy="6858000"/>
          </a:xfrm>
        </p:spPr>
      </p:pic>
      <p:sp>
        <p:nvSpPr>
          <p:cNvPr id="6" name="직사각형 5"/>
          <p:cNvSpPr/>
          <p:nvPr/>
        </p:nvSpPr>
        <p:spPr>
          <a:xfrm>
            <a:off x="6191250" y="4472492"/>
            <a:ext cx="6000750" cy="937310"/>
          </a:xfrm>
          <a:prstGeom prst="rect">
            <a:avLst/>
          </a:prstGeom>
          <a:solidFill>
            <a:srgbClr val="6B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5872506" y="4556426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5727090" y="5464743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3200" b="1" dirty="0">
                <a:solidFill>
                  <a:schemeClr val="accent3"/>
                </a:solidFill>
                <a:cs typeface="Arial" pitchFamily="34" charset="0"/>
              </a:rPr>
              <a:t>Structure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756481"/>
            <a:ext cx="3301818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프레스빈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8" r="8594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  <p:sp>
        <p:nvSpPr>
          <p:cNvPr id="25" name="액자 24"/>
          <p:cNvSpPr/>
          <p:nvPr/>
        </p:nvSpPr>
        <p:spPr>
          <a:xfrm>
            <a:off x="2519242" y="4034541"/>
            <a:ext cx="1449262" cy="1012993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0"/>
            <a:endCxn id="24" idx="1"/>
          </p:cNvCxnSpPr>
          <p:nvPr/>
        </p:nvCxnSpPr>
        <p:spPr>
          <a:xfrm flipV="1">
            <a:off x="3243873" y="1980000"/>
            <a:ext cx="3596127" cy="2054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r="15504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  <p:pic>
        <p:nvPicPr>
          <p:cNvPr id="11" name="Picture 8" descr="https://raw.githubusercontent.com/hokidoki/Pie_engine/master/%EC%9D%B4%EC%A2%85%ED%98%B8%EC%9D%98%EC%A0%9C%ED%92%88%EC%82%AC%EC%A7%84/%EC%8A%A4%ED%94%BC%EC%BB%A4%EB%AA%A8%EB%93%88%EB%8F%84%EC%B0%A9.JPG">
            <a:extLst>
              <a:ext uri="{FF2B5EF4-FFF2-40B4-BE49-F238E27FC236}">
                <a16:creationId xmlns:a16="http://schemas.microsoft.com/office/drawing/2014/main" id="{C0455550-6785-7243-B8EF-2F58ABDD75E1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9" r="8848" b="7567"/>
          <a:stretch/>
        </p:blipFill>
        <p:spPr bwMode="auto">
          <a:xfrm>
            <a:off x="6840000" y="358146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3F1761ED-3217-B541-B6AB-680C59E6671D}"/>
              </a:ext>
            </a:extLst>
          </p:cNvPr>
          <p:cNvSpPr/>
          <p:nvPr/>
        </p:nvSpPr>
        <p:spPr>
          <a:xfrm>
            <a:off x="2896432" y="651261"/>
            <a:ext cx="1449262" cy="1012993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25">
            <a:extLst>
              <a:ext uri="{FF2B5EF4-FFF2-40B4-BE49-F238E27FC236}">
                <a16:creationId xmlns:a16="http://schemas.microsoft.com/office/drawing/2014/main" id="{93B1C806-1C4D-ED4C-9DD6-48607BE9FDD0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4345694" y="1157758"/>
            <a:ext cx="2494306" cy="82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1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91250" y="4472492"/>
            <a:ext cx="6000750" cy="937310"/>
          </a:xfrm>
          <a:prstGeom prst="rect">
            <a:avLst/>
          </a:prstGeom>
          <a:solidFill>
            <a:srgbClr val="6B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5872506" y="4556426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결합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5600481" y="5409801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</a:rPr>
              <a:t>Difficulties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756481"/>
            <a:ext cx="3301818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압축뭉치와</a:t>
            </a:r>
            <a:r>
              <a:rPr lang="ko-KR" altLang="en-US" sz="2400" dirty="0">
                <a:solidFill>
                  <a:schemeClr val="bg1"/>
                </a:solidFill>
              </a:rPr>
              <a:t> 스트로크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776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1D4211-F484-F149-B5F8-2CD3B36375ED}"/>
              </a:ext>
            </a:extLst>
          </p:cNvPr>
          <p:cNvSpPr/>
          <p:nvPr/>
        </p:nvSpPr>
        <p:spPr>
          <a:xfrm>
            <a:off x="14127" y="1642458"/>
            <a:ext cx="12192000" cy="40097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42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1">
                      <a:alpha val="78000"/>
                    </a:schemeClr>
                  </a:gs>
                  <a:gs pos="0">
                    <a:schemeClr val="bg1"/>
                  </a:gs>
                </a:gsLst>
                <a:lin ang="0" scaled="1"/>
              </a:gra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6454889-5EC2-494A-8CDD-A767F2395898}"/>
              </a:ext>
            </a:extLst>
          </p:cNvPr>
          <p:cNvSpPr/>
          <p:nvPr/>
        </p:nvSpPr>
        <p:spPr>
          <a:xfrm>
            <a:off x="3511648" y="2573434"/>
            <a:ext cx="1711131" cy="1711131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D933A2-1268-44C3-83BB-CC9890D1BFDC}"/>
              </a:ext>
            </a:extLst>
          </p:cNvPr>
          <p:cNvSpPr/>
          <p:nvPr/>
        </p:nvSpPr>
        <p:spPr>
          <a:xfrm>
            <a:off x="6969223" y="2573434"/>
            <a:ext cx="1711131" cy="1711131"/>
          </a:xfrm>
          <a:prstGeom prst="ellipse">
            <a:avLst/>
          </a:prstGeom>
          <a:solidFill>
            <a:srgbClr val="24A8C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71CE4C-E0FB-4AFA-9387-42BAB6A6FBC0}"/>
              </a:ext>
            </a:extLst>
          </p:cNvPr>
          <p:cNvSpPr/>
          <p:nvPr/>
        </p:nvSpPr>
        <p:spPr>
          <a:xfrm>
            <a:off x="3664047" y="2725833"/>
            <a:ext cx="1406332" cy="14063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AADF5E-33BA-48E6-842D-186D12106159}"/>
              </a:ext>
            </a:extLst>
          </p:cNvPr>
          <p:cNvSpPr/>
          <p:nvPr/>
        </p:nvSpPr>
        <p:spPr>
          <a:xfrm>
            <a:off x="7121622" y="2725833"/>
            <a:ext cx="1406332" cy="1406332"/>
          </a:xfrm>
          <a:prstGeom prst="ellipse">
            <a:avLst/>
          </a:prstGeom>
          <a:solidFill>
            <a:srgbClr val="24A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Product Descriptions</a:t>
            </a:r>
          </a:p>
        </p:txBody>
      </p:sp>
      <p:sp>
        <p:nvSpPr>
          <p:cNvPr id="5" name="Left-Right Arrow 6">
            <a:extLst>
              <a:ext uri="{FF2B5EF4-FFF2-40B4-BE49-F238E27FC236}">
                <a16:creationId xmlns:a16="http://schemas.microsoft.com/office/drawing/2014/main" id="{C50D4A80-673F-4B95-8BFA-87ACFEADE425}"/>
              </a:ext>
            </a:extLst>
          </p:cNvPr>
          <p:cNvSpPr/>
          <p:nvPr/>
        </p:nvSpPr>
        <p:spPr>
          <a:xfrm>
            <a:off x="5413749" y="3009653"/>
            <a:ext cx="1362876" cy="838693"/>
          </a:xfrm>
          <a:prstGeom prst="leftRightArrow">
            <a:avLst/>
          </a:prstGeom>
          <a:solidFill>
            <a:srgbClr val="2CB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81BD5-7C5E-41E5-8761-449F5C69CDE1}"/>
              </a:ext>
            </a:extLst>
          </p:cNvPr>
          <p:cNvSpPr/>
          <p:nvPr/>
        </p:nvSpPr>
        <p:spPr>
          <a:xfrm>
            <a:off x="1120976" y="2120505"/>
            <a:ext cx="254307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700" b="1" dirty="0">
                <a:solidFill>
                  <a:schemeClr val="accent5"/>
                </a:solidFill>
                <a:latin typeface="+mj-ea"/>
                <a:ea typeface="+mj-ea"/>
              </a:rPr>
              <a:t>기존 쓰레기통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F25B2D-3149-4B2F-9FDE-ABE0062E08A7}"/>
              </a:ext>
            </a:extLst>
          </p:cNvPr>
          <p:cNvSpPr/>
          <p:nvPr/>
        </p:nvSpPr>
        <p:spPr>
          <a:xfrm>
            <a:off x="8735240" y="2065603"/>
            <a:ext cx="223224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00" b="1" dirty="0" err="1">
                <a:solidFill>
                  <a:srgbClr val="249ED2"/>
                </a:solidFill>
              </a:rPr>
              <a:t>PressBin</a:t>
            </a:r>
            <a:endParaRPr lang="ko-KR" altLang="en-US" sz="2700" b="1" dirty="0">
              <a:solidFill>
                <a:srgbClr val="249ED2"/>
              </a:solidFill>
            </a:endParaRPr>
          </a:p>
        </p:txBody>
      </p:sp>
      <p:sp>
        <p:nvSpPr>
          <p:cNvPr id="13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4173881" y="3210679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7526045" y="31553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7091" y="2734440"/>
            <a:ext cx="24697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비위생적</a:t>
            </a:r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비효율적</a:t>
            </a:r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불편함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29244" y="2700835"/>
            <a:ext cx="14442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위생적</a:t>
            </a:r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효율적</a:t>
            </a:r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친환경적</a:t>
            </a:r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비용절약</a:t>
            </a:r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자동화</a:t>
            </a:r>
          </a:p>
        </p:txBody>
      </p:sp>
    </p:spTree>
    <p:extLst>
      <p:ext uri="{BB962C8B-B14F-4D97-AF65-F5344CB8AC3E}">
        <p14:creationId xmlns:p14="http://schemas.microsoft.com/office/powerpoint/2010/main" val="3176572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AD2178-FF1E-8045-9B60-76E06C4907F6}"/>
              </a:ext>
            </a:extLst>
          </p:cNvPr>
          <p:cNvSpPr/>
          <p:nvPr/>
        </p:nvSpPr>
        <p:spPr>
          <a:xfrm>
            <a:off x="-112542" y="2490666"/>
            <a:ext cx="2025748" cy="2475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8588" y="473193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b="1" dirty="0">
                <a:solidFill>
                  <a:schemeClr val="accent3"/>
                </a:solidFill>
              </a:rPr>
              <a:t>Difficulties in Production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388D50-2402-2A4C-AB34-A1B1D0A40CA3}"/>
              </a:ext>
            </a:extLst>
          </p:cNvPr>
          <p:cNvSpPr/>
          <p:nvPr/>
        </p:nvSpPr>
        <p:spPr>
          <a:xfrm>
            <a:off x="775368" y="1625876"/>
            <a:ext cx="10641263" cy="4009721"/>
          </a:xfrm>
          <a:prstGeom prst="rect">
            <a:avLst/>
          </a:pr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1">
                  <a:alpha val="78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Half Frame 7">
            <a:extLst>
              <a:ext uri="{FF2B5EF4-FFF2-40B4-BE49-F238E27FC236}">
                <a16:creationId xmlns:a16="http://schemas.microsoft.com/office/drawing/2014/main" id="{8E8019B6-F54D-3A4C-9417-060574B8330C}"/>
              </a:ext>
            </a:extLst>
          </p:cNvPr>
          <p:cNvSpPr/>
          <p:nvPr/>
        </p:nvSpPr>
        <p:spPr>
          <a:xfrm>
            <a:off x="6796778" y="1458883"/>
            <a:ext cx="713372" cy="730550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55529B-8AA9-FF45-9E3E-BA1CAC141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1635484"/>
            <a:ext cx="4258606" cy="40001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35E125-2B00-B84D-B792-4E674A9C55FA}"/>
              </a:ext>
            </a:extLst>
          </p:cNvPr>
          <p:cNvSpPr txBox="1"/>
          <p:nvPr/>
        </p:nvSpPr>
        <p:spPr>
          <a:xfrm>
            <a:off x="-429290" y="1681435"/>
            <a:ext cx="777743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스트로크와 </a:t>
            </a:r>
            <a:r>
              <a:rPr lang="ko-KR" altLang="en-US" sz="4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압축뭉치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67AC30-370C-A64F-8520-EFA0B48A65B5}"/>
              </a:ext>
            </a:extLst>
          </p:cNvPr>
          <p:cNvSpPr txBox="1"/>
          <p:nvPr/>
        </p:nvSpPr>
        <p:spPr>
          <a:xfrm>
            <a:off x="3914818" y="2311119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cs typeface="Arial" pitchFamily="34" charset="0"/>
              </a:rPr>
              <a:t>결합</a:t>
            </a: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7AA4E276-54E5-2A49-A359-09E7D98D0560}"/>
              </a:ext>
            </a:extLst>
          </p:cNvPr>
          <p:cNvSpPr/>
          <p:nvPr/>
        </p:nvSpPr>
        <p:spPr>
          <a:xfrm rot="10800000">
            <a:off x="10780294" y="5199417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19961E9-D2B0-B54C-AA70-E01B9E9F9CA0}"/>
              </a:ext>
            </a:extLst>
          </p:cNvPr>
          <p:cNvSpPr/>
          <p:nvPr/>
        </p:nvSpPr>
        <p:spPr>
          <a:xfrm>
            <a:off x="2286000" y="2960345"/>
            <a:ext cx="377190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고정이 어려워 </a:t>
            </a:r>
            <a:r>
              <a:rPr lang="ko-KR" altLang="en-US" dirty="0" err="1"/>
              <a:t>접착제사용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다루기 쉬운 작은 공 사용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5D756B-4F9F-944E-B597-E6B98627A552}"/>
              </a:ext>
            </a:extLst>
          </p:cNvPr>
          <p:cNvSpPr/>
          <p:nvPr/>
        </p:nvSpPr>
        <p:spPr>
          <a:xfrm>
            <a:off x="2286000" y="4693244"/>
            <a:ext cx="377190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압축이 고르지 않다 </a:t>
            </a:r>
            <a:r>
              <a:rPr lang="en-US" altLang="ko-KR" dirty="0"/>
              <a:t>!</a:t>
            </a:r>
          </a:p>
          <a:p>
            <a:pPr algn="ctr"/>
            <a:r>
              <a:rPr lang="ko-KR" altLang="en-US" dirty="0"/>
              <a:t>  </a:t>
            </a:r>
            <a:endParaRPr lang="en-US" altLang="ko-KR" dirty="0"/>
          </a:p>
          <a:p>
            <a:pPr algn="ctr"/>
            <a:r>
              <a:rPr lang="ko-KR" altLang="en-US" dirty="0"/>
              <a:t>압력센서 부착 어렵다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3" name="아래쪽 화살표[D] 22">
            <a:extLst>
              <a:ext uri="{FF2B5EF4-FFF2-40B4-BE49-F238E27FC236}">
                <a16:creationId xmlns:a16="http://schemas.microsoft.com/office/drawing/2014/main" id="{8323E3C2-FAAB-8F46-A341-D91560223345}"/>
              </a:ext>
            </a:extLst>
          </p:cNvPr>
          <p:cNvSpPr/>
          <p:nvPr/>
        </p:nvSpPr>
        <p:spPr>
          <a:xfrm>
            <a:off x="4002741" y="4006150"/>
            <a:ext cx="571500" cy="6286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519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AD2178-FF1E-8045-9B60-76E06C4907F6}"/>
              </a:ext>
            </a:extLst>
          </p:cNvPr>
          <p:cNvSpPr/>
          <p:nvPr/>
        </p:nvSpPr>
        <p:spPr>
          <a:xfrm>
            <a:off x="-112542" y="2490666"/>
            <a:ext cx="2025748" cy="2475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8588" y="473193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b="1" dirty="0">
                <a:solidFill>
                  <a:schemeClr val="accent3"/>
                </a:solidFill>
              </a:rPr>
              <a:t>Difficulties in Production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388D50-2402-2A4C-AB34-A1B1D0A40CA3}"/>
              </a:ext>
            </a:extLst>
          </p:cNvPr>
          <p:cNvSpPr/>
          <p:nvPr/>
        </p:nvSpPr>
        <p:spPr>
          <a:xfrm>
            <a:off x="775370" y="1625876"/>
            <a:ext cx="10641262" cy="4009721"/>
          </a:xfrm>
          <a:prstGeom prst="rect">
            <a:avLst/>
          </a:pr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1">
                  <a:alpha val="78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Half Frame 7">
            <a:extLst>
              <a:ext uri="{FF2B5EF4-FFF2-40B4-BE49-F238E27FC236}">
                <a16:creationId xmlns:a16="http://schemas.microsoft.com/office/drawing/2014/main" id="{8E8019B6-F54D-3A4C-9417-060574B8330C}"/>
              </a:ext>
            </a:extLst>
          </p:cNvPr>
          <p:cNvSpPr/>
          <p:nvPr/>
        </p:nvSpPr>
        <p:spPr>
          <a:xfrm>
            <a:off x="6796778" y="1458883"/>
            <a:ext cx="713372" cy="730550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35E125-2B00-B84D-B792-4E674A9C55FA}"/>
              </a:ext>
            </a:extLst>
          </p:cNvPr>
          <p:cNvSpPr txBox="1"/>
          <p:nvPr/>
        </p:nvSpPr>
        <p:spPr>
          <a:xfrm>
            <a:off x="-429290" y="1681435"/>
            <a:ext cx="777743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스트로크와 </a:t>
            </a:r>
            <a:r>
              <a:rPr lang="ko-KR" altLang="en-US" sz="4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압축뭉치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67AC30-370C-A64F-8520-EFA0B48A65B5}"/>
              </a:ext>
            </a:extLst>
          </p:cNvPr>
          <p:cNvSpPr txBox="1"/>
          <p:nvPr/>
        </p:nvSpPr>
        <p:spPr>
          <a:xfrm>
            <a:off x="3914818" y="2311119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cs typeface="Arial" pitchFamily="34" charset="0"/>
              </a:rPr>
              <a:t>결합</a:t>
            </a: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7AA4E276-54E5-2A49-A359-09E7D98D0560}"/>
              </a:ext>
            </a:extLst>
          </p:cNvPr>
          <p:cNvSpPr/>
          <p:nvPr/>
        </p:nvSpPr>
        <p:spPr>
          <a:xfrm rot="10800000">
            <a:off x="10780294" y="5199417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BA372C-6146-4241-BCA6-341B2B2AD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1642457"/>
            <a:ext cx="4229078" cy="4009721"/>
          </a:xfrm>
          <a:prstGeom prst="rect">
            <a:avLst/>
          </a:prstGeom>
        </p:spPr>
      </p:pic>
      <p:pic>
        <p:nvPicPr>
          <p:cNvPr id="15" name="그림 개체 틀 2">
            <a:extLst>
              <a:ext uri="{FF2B5EF4-FFF2-40B4-BE49-F238E27FC236}">
                <a16:creationId xmlns:a16="http://schemas.microsoft.com/office/drawing/2014/main" id="{5B5F2D60-DB4C-0F47-9035-26EBC53921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2" t="21235" r="30783" b="37583"/>
          <a:stretch/>
        </p:blipFill>
        <p:spPr>
          <a:xfrm>
            <a:off x="6972300" y="1642003"/>
            <a:ext cx="4229078" cy="397746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31780C-5BE7-CC45-8575-26DD13249F5B}"/>
              </a:ext>
            </a:extLst>
          </p:cNvPr>
          <p:cNvSpPr/>
          <p:nvPr/>
        </p:nvSpPr>
        <p:spPr>
          <a:xfrm>
            <a:off x="2286000" y="2960345"/>
            <a:ext cx="377190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3d</a:t>
            </a:r>
            <a:r>
              <a:rPr lang="ko-KR" altLang="en-US" dirty="0"/>
              <a:t> 프린팅으로 </a:t>
            </a:r>
            <a:r>
              <a:rPr lang="ko-KR" altLang="en-US" dirty="0" err="1"/>
              <a:t>결합부를</a:t>
            </a:r>
            <a:r>
              <a:rPr lang="ko-KR" altLang="en-US" dirty="0"/>
              <a:t> 만들다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9273B8-BF22-CE45-956D-1BE692186C61}"/>
              </a:ext>
            </a:extLst>
          </p:cNvPr>
          <p:cNvSpPr/>
          <p:nvPr/>
        </p:nvSpPr>
        <p:spPr>
          <a:xfrm>
            <a:off x="2286000" y="4693244"/>
            <a:ext cx="377190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튼튼한 결합 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수리 분해가 용이하다 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B52389A7-80F5-9C40-808F-ABA2101EDFBF}"/>
              </a:ext>
            </a:extLst>
          </p:cNvPr>
          <p:cNvSpPr/>
          <p:nvPr/>
        </p:nvSpPr>
        <p:spPr>
          <a:xfrm>
            <a:off x="4002741" y="4006150"/>
            <a:ext cx="571500" cy="6286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311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91250" y="4472492"/>
            <a:ext cx="6000750" cy="937310"/>
          </a:xfrm>
          <a:prstGeom prst="rect">
            <a:avLst/>
          </a:prstGeom>
          <a:solidFill>
            <a:srgbClr val="6B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5872506" y="4556426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수리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5600481" y="5409801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</a:rPr>
              <a:t>Difficulties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756481"/>
            <a:ext cx="3301818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분해를 못 하다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12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AD2178-FF1E-8045-9B60-76E06C4907F6}"/>
              </a:ext>
            </a:extLst>
          </p:cNvPr>
          <p:cNvSpPr/>
          <p:nvPr/>
        </p:nvSpPr>
        <p:spPr>
          <a:xfrm>
            <a:off x="-112542" y="2490666"/>
            <a:ext cx="2025748" cy="2475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8588" y="473193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b="1" dirty="0">
                <a:solidFill>
                  <a:schemeClr val="accent3"/>
                </a:solidFill>
              </a:rPr>
              <a:t>Difficulties in Production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388D50-2402-2A4C-AB34-A1B1D0A40CA3}"/>
              </a:ext>
            </a:extLst>
          </p:cNvPr>
          <p:cNvSpPr/>
          <p:nvPr/>
        </p:nvSpPr>
        <p:spPr>
          <a:xfrm>
            <a:off x="762000" y="1625876"/>
            <a:ext cx="10654631" cy="4009721"/>
          </a:xfrm>
          <a:prstGeom prst="rect">
            <a:avLst/>
          </a:pr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1">
                  <a:alpha val="78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Half Frame 7">
            <a:extLst>
              <a:ext uri="{FF2B5EF4-FFF2-40B4-BE49-F238E27FC236}">
                <a16:creationId xmlns:a16="http://schemas.microsoft.com/office/drawing/2014/main" id="{8E8019B6-F54D-3A4C-9417-060574B8330C}"/>
              </a:ext>
            </a:extLst>
          </p:cNvPr>
          <p:cNvSpPr/>
          <p:nvPr/>
        </p:nvSpPr>
        <p:spPr>
          <a:xfrm>
            <a:off x="6796778" y="1458883"/>
            <a:ext cx="713372" cy="730550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35E125-2B00-B84D-B792-4E674A9C55FA}"/>
              </a:ext>
            </a:extLst>
          </p:cNvPr>
          <p:cNvSpPr txBox="1"/>
          <p:nvPr/>
        </p:nvSpPr>
        <p:spPr>
          <a:xfrm>
            <a:off x="1019936" y="1656774"/>
            <a:ext cx="777743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헤드 내부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67AC30-370C-A64F-8520-EFA0B48A65B5}"/>
              </a:ext>
            </a:extLst>
          </p:cNvPr>
          <p:cNvSpPr txBox="1"/>
          <p:nvPr/>
        </p:nvSpPr>
        <p:spPr>
          <a:xfrm>
            <a:off x="3914818" y="2311119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cs typeface="Arial" pitchFamily="34" charset="0"/>
              </a:rPr>
              <a:t>수리</a:t>
            </a: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7AA4E276-54E5-2A49-A359-09E7D98D0560}"/>
              </a:ext>
            </a:extLst>
          </p:cNvPr>
          <p:cNvSpPr/>
          <p:nvPr/>
        </p:nvSpPr>
        <p:spPr>
          <a:xfrm rot="10800000">
            <a:off x="10780294" y="5199417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31780C-5BE7-CC45-8575-26DD13249F5B}"/>
              </a:ext>
            </a:extLst>
          </p:cNvPr>
          <p:cNvSpPr/>
          <p:nvPr/>
        </p:nvSpPr>
        <p:spPr>
          <a:xfrm>
            <a:off x="2286000" y="2960345"/>
            <a:ext cx="377190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접착제로 아크릴의 </a:t>
            </a:r>
            <a:r>
              <a:rPr lang="en-US" altLang="ko-KR" dirty="0"/>
              <a:t>6</a:t>
            </a:r>
            <a:r>
              <a:rPr lang="ko-KR" altLang="en-US" dirty="0"/>
              <a:t>면을 결합</a:t>
            </a:r>
            <a:endParaRPr lang="en-US" altLang="ko-KR" dirty="0"/>
          </a:p>
          <a:p>
            <a:pPr algn="ctr"/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예상치 못한 내부의 고장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9273B8-BF22-CE45-956D-1BE692186C61}"/>
              </a:ext>
            </a:extLst>
          </p:cNvPr>
          <p:cNvSpPr/>
          <p:nvPr/>
        </p:nvSpPr>
        <p:spPr>
          <a:xfrm>
            <a:off x="2286000" y="4693244"/>
            <a:ext cx="377190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분해가 어렵다 </a:t>
            </a:r>
            <a:r>
              <a:rPr lang="en-US" altLang="ko-KR" dirty="0"/>
              <a:t>!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작은 문제에도 수리가 어렵다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B52389A7-80F5-9C40-808F-ABA2101EDFBF}"/>
              </a:ext>
            </a:extLst>
          </p:cNvPr>
          <p:cNvSpPr/>
          <p:nvPr/>
        </p:nvSpPr>
        <p:spPr>
          <a:xfrm>
            <a:off x="4002741" y="4006150"/>
            <a:ext cx="571500" cy="6286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7AEC26A-853C-5748-9919-6F7291EC9C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1628848"/>
            <a:ext cx="4291478" cy="40067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BD42D2-FF8C-D84D-9177-E1CC1CE798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50"/>
          <a:stretch/>
        </p:blipFill>
        <p:spPr>
          <a:xfrm rot="5400000">
            <a:off x="7114662" y="1483511"/>
            <a:ext cx="4006749" cy="42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9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AD2178-FF1E-8045-9B60-76E06C4907F6}"/>
              </a:ext>
            </a:extLst>
          </p:cNvPr>
          <p:cNvSpPr/>
          <p:nvPr/>
        </p:nvSpPr>
        <p:spPr>
          <a:xfrm>
            <a:off x="-112542" y="2490666"/>
            <a:ext cx="2025748" cy="2475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8588" y="473193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b="1" dirty="0">
                <a:solidFill>
                  <a:schemeClr val="accent3"/>
                </a:solidFill>
              </a:rPr>
              <a:t>Difficulties in Production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388D50-2402-2A4C-AB34-A1B1D0A40CA3}"/>
              </a:ext>
            </a:extLst>
          </p:cNvPr>
          <p:cNvSpPr/>
          <p:nvPr/>
        </p:nvSpPr>
        <p:spPr>
          <a:xfrm>
            <a:off x="762000" y="1625876"/>
            <a:ext cx="10654631" cy="4009721"/>
          </a:xfrm>
          <a:prstGeom prst="rect">
            <a:avLst/>
          </a:pr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1">
                  <a:alpha val="78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Half Frame 7">
            <a:extLst>
              <a:ext uri="{FF2B5EF4-FFF2-40B4-BE49-F238E27FC236}">
                <a16:creationId xmlns:a16="http://schemas.microsoft.com/office/drawing/2014/main" id="{8E8019B6-F54D-3A4C-9417-060574B8330C}"/>
              </a:ext>
            </a:extLst>
          </p:cNvPr>
          <p:cNvSpPr/>
          <p:nvPr/>
        </p:nvSpPr>
        <p:spPr>
          <a:xfrm>
            <a:off x="6796778" y="1458883"/>
            <a:ext cx="713372" cy="730550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35E125-2B00-B84D-B792-4E674A9C55FA}"/>
              </a:ext>
            </a:extLst>
          </p:cNvPr>
          <p:cNvSpPr txBox="1"/>
          <p:nvPr/>
        </p:nvSpPr>
        <p:spPr>
          <a:xfrm>
            <a:off x="1019936" y="1656774"/>
            <a:ext cx="777743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헤드 내부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67AC30-370C-A64F-8520-EFA0B48A65B5}"/>
              </a:ext>
            </a:extLst>
          </p:cNvPr>
          <p:cNvSpPr txBox="1"/>
          <p:nvPr/>
        </p:nvSpPr>
        <p:spPr>
          <a:xfrm>
            <a:off x="3914818" y="2311119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cs typeface="Arial" pitchFamily="34" charset="0"/>
              </a:rPr>
              <a:t>수리</a:t>
            </a: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7AA4E276-54E5-2A49-A359-09E7D98D0560}"/>
              </a:ext>
            </a:extLst>
          </p:cNvPr>
          <p:cNvSpPr/>
          <p:nvPr/>
        </p:nvSpPr>
        <p:spPr>
          <a:xfrm rot="10800000">
            <a:off x="10780294" y="5199417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31780C-5BE7-CC45-8575-26DD13249F5B}"/>
              </a:ext>
            </a:extLst>
          </p:cNvPr>
          <p:cNvSpPr/>
          <p:nvPr/>
        </p:nvSpPr>
        <p:spPr>
          <a:xfrm>
            <a:off x="2286000" y="2960345"/>
            <a:ext cx="377190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전면 부 아크릴을 나사로 고정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9273B8-BF22-CE45-956D-1BE692186C61}"/>
              </a:ext>
            </a:extLst>
          </p:cNvPr>
          <p:cNvSpPr/>
          <p:nvPr/>
        </p:nvSpPr>
        <p:spPr>
          <a:xfrm>
            <a:off x="2286000" y="4693244"/>
            <a:ext cx="377190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분해가 쉽다 </a:t>
            </a:r>
            <a:r>
              <a:rPr lang="en-US" altLang="ko-KR" dirty="0"/>
              <a:t>!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수리가 용이하다 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B52389A7-80F5-9C40-808F-ABA2101EDFBF}"/>
              </a:ext>
            </a:extLst>
          </p:cNvPr>
          <p:cNvSpPr/>
          <p:nvPr/>
        </p:nvSpPr>
        <p:spPr>
          <a:xfrm>
            <a:off x="4002741" y="4006150"/>
            <a:ext cx="571500" cy="6286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개체 틀 10">
            <a:extLst>
              <a:ext uri="{FF2B5EF4-FFF2-40B4-BE49-F238E27FC236}">
                <a16:creationId xmlns:a16="http://schemas.microsoft.com/office/drawing/2014/main" id="{8BF9AFC0-9EE9-CD4F-997A-43A7DE60E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8" r="41570"/>
          <a:stretch/>
        </p:blipFill>
        <p:spPr>
          <a:xfrm>
            <a:off x="6972300" y="1625875"/>
            <a:ext cx="4291478" cy="4029731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0956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91250" y="4472492"/>
            <a:ext cx="6000750" cy="937310"/>
          </a:xfrm>
          <a:prstGeom prst="rect">
            <a:avLst/>
          </a:prstGeom>
          <a:solidFill>
            <a:srgbClr val="6B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5872506" y="4556426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제작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5600481" y="5409801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</a:rPr>
              <a:t>Difficulties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756481"/>
            <a:ext cx="3301818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압축뭉치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713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AD2178-FF1E-8045-9B60-76E06C4907F6}"/>
              </a:ext>
            </a:extLst>
          </p:cNvPr>
          <p:cNvSpPr/>
          <p:nvPr/>
        </p:nvSpPr>
        <p:spPr>
          <a:xfrm>
            <a:off x="-112542" y="2490666"/>
            <a:ext cx="2025748" cy="2475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8588" y="473193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b="1" dirty="0">
                <a:solidFill>
                  <a:schemeClr val="accent3"/>
                </a:solidFill>
              </a:rPr>
              <a:t>Difficulties in Production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388D50-2402-2A4C-AB34-A1B1D0A40CA3}"/>
              </a:ext>
            </a:extLst>
          </p:cNvPr>
          <p:cNvSpPr/>
          <p:nvPr/>
        </p:nvSpPr>
        <p:spPr>
          <a:xfrm>
            <a:off x="762000" y="1625876"/>
            <a:ext cx="10654631" cy="4009721"/>
          </a:xfrm>
          <a:prstGeom prst="rect">
            <a:avLst/>
          </a:pr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1">
                  <a:alpha val="78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Half Frame 7">
            <a:extLst>
              <a:ext uri="{FF2B5EF4-FFF2-40B4-BE49-F238E27FC236}">
                <a16:creationId xmlns:a16="http://schemas.microsoft.com/office/drawing/2014/main" id="{8E8019B6-F54D-3A4C-9417-060574B8330C}"/>
              </a:ext>
            </a:extLst>
          </p:cNvPr>
          <p:cNvSpPr/>
          <p:nvPr/>
        </p:nvSpPr>
        <p:spPr>
          <a:xfrm>
            <a:off x="6796778" y="1458883"/>
            <a:ext cx="713372" cy="730550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35E125-2B00-B84D-B792-4E674A9C55FA}"/>
              </a:ext>
            </a:extLst>
          </p:cNvPr>
          <p:cNvSpPr txBox="1"/>
          <p:nvPr/>
        </p:nvSpPr>
        <p:spPr>
          <a:xfrm>
            <a:off x="1019936" y="1656774"/>
            <a:ext cx="777743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압축뭉치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67AC30-370C-A64F-8520-EFA0B48A65B5}"/>
              </a:ext>
            </a:extLst>
          </p:cNvPr>
          <p:cNvSpPr txBox="1"/>
          <p:nvPr/>
        </p:nvSpPr>
        <p:spPr>
          <a:xfrm>
            <a:off x="3914818" y="2311119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cs typeface="Arial" pitchFamily="34" charset="0"/>
              </a:rPr>
              <a:t>제작</a:t>
            </a: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7AA4E276-54E5-2A49-A359-09E7D98D0560}"/>
              </a:ext>
            </a:extLst>
          </p:cNvPr>
          <p:cNvSpPr/>
          <p:nvPr/>
        </p:nvSpPr>
        <p:spPr>
          <a:xfrm rot="10800000">
            <a:off x="10780294" y="5199417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31780C-5BE7-CC45-8575-26DD13249F5B}"/>
              </a:ext>
            </a:extLst>
          </p:cNvPr>
          <p:cNvSpPr/>
          <p:nvPr/>
        </p:nvSpPr>
        <p:spPr>
          <a:xfrm>
            <a:off x="2286000" y="2960345"/>
            <a:ext cx="377190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3D</a:t>
            </a:r>
            <a:r>
              <a:rPr lang="ko-KR" altLang="en-US" dirty="0"/>
              <a:t> 프린팅으로 </a:t>
            </a:r>
            <a:r>
              <a:rPr lang="en-US" altLang="ko-KR" dirty="0"/>
              <a:t>4pice</a:t>
            </a:r>
            <a:r>
              <a:rPr lang="ko-KR" altLang="en-US" dirty="0"/>
              <a:t> 제작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9273B8-BF22-CE45-956D-1BE692186C61}"/>
              </a:ext>
            </a:extLst>
          </p:cNvPr>
          <p:cNvSpPr/>
          <p:nvPr/>
        </p:nvSpPr>
        <p:spPr>
          <a:xfrm>
            <a:off x="2286000" y="4693244"/>
            <a:ext cx="377190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불 균일한 결과물 </a:t>
            </a:r>
            <a:r>
              <a:rPr lang="en-US" altLang="ko-KR" dirty="0"/>
              <a:t>!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압축 시 다양한 문제발생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B52389A7-80F5-9C40-808F-ABA2101EDFBF}"/>
              </a:ext>
            </a:extLst>
          </p:cNvPr>
          <p:cNvSpPr/>
          <p:nvPr/>
        </p:nvSpPr>
        <p:spPr>
          <a:xfrm>
            <a:off x="4002741" y="4006150"/>
            <a:ext cx="571500" cy="6286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460E296-8117-1044-9019-1585AA374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72577" y="1536110"/>
            <a:ext cx="4009723" cy="41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8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AD2178-FF1E-8045-9B60-76E06C4907F6}"/>
              </a:ext>
            </a:extLst>
          </p:cNvPr>
          <p:cNvSpPr/>
          <p:nvPr/>
        </p:nvSpPr>
        <p:spPr>
          <a:xfrm>
            <a:off x="-112542" y="2490666"/>
            <a:ext cx="2025748" cy="2475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8588" y="473193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b="1" dirty="0">
                <a:solidFill>
                  <a:schemeClr val="accent3"/>
                </a:solidFill>
              </a:rPr>
              <a:t>Difficulties in Production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388D50-2402-2A4C-AB34-A1B1D0A40CA3}"/>
              </a:ext>
            </a:extLst>
          </p:cNvPr>
          <p:cNvSpPr/>
          <p:nvPr/>
        </p:nvSpPr>
        <p:spPr>
          <a:xfrm>
            <a:off x="762000" y="1625876"/>
            <a:ext cx="10654631" cy="4009721"/>
          </a:xfrm>
          <a:prstGeom prst="rect">
            <a:avLst/>
          </a:pr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1">
                  <a:alpha val="78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Half Frame 7">
            <a:extLst>
              <a:ext uri="{FF2B5EF4-FFF2-40B4-BE49-F238E27FC236}">
                <a16:creationId xmlns:a16="http://schemas.microsoft.com/office/drawing/2014/main" id="{8E8019B6-F54D-3A4C-9417-060574B8330C}"/>
              </a:ext>
            </a:extLst>
          </p:cNvPr>
          <p:cNvSpPr/>
          <p:nvPr/>
        </p:nvSpPr>
        <p:spPr>
          <a:xfrm>
            <a:off x="6796778" y="1458883"/>
            <a:ext cx="713372" cy="730550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35E125-2B00-B84D-B792-4E674A9C55FA}"/>
              </a:ext>
            </a:extLst>
          </p:cNvPr>
          <p:cNvSpPr txBox="1"/>
          <p:nvPr/>
        </p:nvSpPr>
        <p:spPr>
          <a:xfrm>
            <a:off x="1019936" y="1656774"/>
            <a:ext cx="777743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압축뭉치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67AC30-370C-A64F-8520-EFA0B48A65B5}"/>
              </a:ext>
            </a:extLst>
          </p:cNvPr>
          <p:cNvSpPr txBox="1"/>
          <p:nvPr/>
        </p:nvSpPr>
        <p:spPr>
          <a:xfrm>
            <a:off x="3914818" y="2311119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cs typeface="Arial" pitchFamily="34" charset="0"/>
              </a:rPr>
              <a:t>제작</a:t>
            </a:r>
          </a:p>
        </p:txBody>
      </p:sp>
      <p:sp>
        <p:nvSpPr>
          <p:cNvPr id="14" name="Half Frame 7">
            <a:extLst>
              <a:ext uri="{FF2B5EF4-FFF2-40B4-BE49-F238E27FC236}">
                <a16:creationId xmlns:a16="http://schemas.microsoft.com/office/drawing/2014/main" id="{7AA4E276-54E5-2A49-A359-09E7D98D0560}"/>
              </a:ext>
            </a:extLst>
          </p:cNvPr>
          <p:cNvSpPr/>
          <p:nvPr/>
        </p:nvSpPr>
        <p:spPr>
          <a:xfrm rot="10800000">
            <a:off x="10780294" y="5199417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31780C-5BE7-CC45-8575-26DD13249F5B}"/>
              </a:ext>
            </a:extLst>
          </p:cNvPr>
          <p:cNvSpPr/>
          <p:nvPr/>
        </p:nvSpPr>
        <p:spPr>
          <a:xfrm>
            <a:off x="2286000" y="2960345"/>
            <a:ext cx="377190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하드보드 </a:t>
            </a:r>
            <a:r>
              <a:rPr lang="ko-KR" altLang="en-US" dirty="0" err="1"/>
              <a:t>압축뭉치를</a:t>
            </a:r>
            <a:r>
              <a:rPr lang="ko-KR" altLang="en-US" dirty="0"/>
              <a:t> 다듬다 </a:t>
            </a:r>
            <a:r>
              <a:rPr lang="en-US" altLang="ko-KR" dirty="0"/>
              <a:t>!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9273B8-BF22-CE45-956D-1BE692186C61}"/>
              </a:ext>
            </a:extLst>
          </p:cNvPr>
          <p:cNvSpPr/>
          <p:nvPr/>
        </p:nvSpPr>
        <p:spPr>
          <a:xfrm>
            <a:off x="2286000" y="4693244"/>
            <a:ext cx="377190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훌륭한 탄성</a:t>
            </a:r>
            <a:r>
              <a:rPr lang="en-US" altLang="ko-KR" dirty="0"/>
              <a:t>,</a:t>
            </a:r>
            <a:r>
              <a:rPr lang="ko-KR" altLang="en-US" dirty="0"/>
              <a:t> 훌륭한 강도 </a:t>
            </a:r>
            <a:r>
              <a:rPr lang="en-US" altLang="ko-KR" dirty="0"/>
              <a:t>!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고른 압축 표면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B52389A7-80F5-9C40-808F-ABA2101EDFBF}"/>
              </a:ext>
            </a:extLst>
          </p:cNvPr>
          <p:cNvSpPr/>
          <p:nvPr/>
        </p:nvSpPr>
        <p:spPr>
          <a:xfrm>
            <a:off x="4002741" y="4006150"/>
            <a:ext cx="571500" cy="6286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3EFEC3D-1C09-8A40-AD18-074CE027327F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9" r="21000"/>
          <a:stretch/>
        </p:blipFill>
        <p:spPr>
          <a:xfrm>
            <a:off x="6972300" y="1625875"/>
            <a:ext cx="4199764" cy="400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3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55" y="-61596"/>
            <a:ext cx="12285980" cy="718601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383790" y="2459355"/>
            <a:ext cx="74250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spc="-150" dirty="0">
                <a:solidFill>
                  <a:schemeClr val="bg1"/>
                </a:solidFill>
                <a:latin typeface="KyoMadoka" panose="02000609000000000000" charset="-128"/>
                <a:ea typeface="KyoMadoka" panose="02000609000000000000" charset="-128"/>
              </a:rPr>
              <a:t>Q n A</a:t>
            </a:r>
          </a:p>
        </p:txBody>
      </p:sp>
      <p:sp>
        <p:nvSpPr>
          <p:cNvPr id="22" name="矩形 21"/>
          <p:cNvSpPr/>
          <p:nvPr/>
        </p:nvSpPr>
        <p:spPr>
          <a:xfrm>
            <a:off x="2250440" y="2220595"/>
            <a:ext cx="7691120" cy="241554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54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96" y="0"/>
            <a:ext cx="12192148" cy="6606988"/>
          </a:xfrm>
          <a:prstGeom prst="rect">
            <a:avLst/>
          </a:prstGeom>
          <a:gradFill flip="none" rotWithShape="1">
            <a:gsLst>
              <a:gs pos="0">
                <a:srgbClr val="82C650"/>
              </a:gs>
              <a:gs pos="25000">
                <a:srgbClr val="5CBE7A"/>
              </a:gs>
              <a:gs pos="75000">
                <a:srgbClr val="24A8C2"/>
              </a:gs>
              <a:gs pos="50000">
                <a:srgbClr val="2CB8AE"/>
              </a:gs>
              <a:gs pos="100000">
                <a:srgbClr val="249ED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2249274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감사합니다</a:t>
            </a:r>
            <a:r>
              <a:rPr lang="en-US" altLang="ko-KR" sz="54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.</a:t>
            </a:r>
            <a:endParaRPr lang="ko-KR" altLang="en-US" sz="54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3049344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Team 3.14Engine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8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5">
            <a:extLst>
              <a:ext uri="{FF2B5EF4-FFF2-40B4-BE49-F238E27FC236}">
                <a16:creationId xmlns:a16="http://schemas.microsoft.com/office/drawing/2014/main" id="{E31D5C49-009E-054A-9F28-FC2352D298F0}"/>
              </a:ext>
            </a:extLst>
          </p:cNvPr>
          <p:cNvSpPr/>
          <p:nvPr/>
        </p:nvSpPr>
        <p:spPr>
          <a:xfrm>
            <a:off x="0" y="1640477"/>
            <a:ext cx="12192000" cy="4009721"/>
          </a:xfrm>
          <a:prstGeom prst="rect">
            <a:avLst/>
          </a:pr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1">
                  <a:alpha val="78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E1841-BFE9-4CBC-8366-F2E6CE51E24E}"/>
              </a:ext>
            </a:extLst>
          </p:cNvPr>
          <p:cNvSpPr txBox="1"/>
          <p:nvPr/>
        </p:nvSpPr>
        <p:spPr>
          <a:xfrm>
            <a:off x="2523265" y="1668818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91F8F-2119-4845-84A6-0CBCA53D8A95}"/>
              </a:ext>
            </a:extLst>
          </p:cNvPr>
          <p:cNvSpPr txBox="1"/>
          <p:nvPr/>
        </p:nvSpPr>
        <p:spPr>
          <a:xfrm>
            <a:off x="2588694" y="2281546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distinction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직사각형 1">
            <a:extLst>
              <a:ext uri="{FF2B5EF4-FFF2-40B4-BE49-F238E27FC236}">
                <a16:creationId xmlns:a16="http://schemas.microsoft.com/office/drawing/2014/main" id="{BE85D2A3-1698-4F72-94CD-9BA59F527303}"/>
              </a:ext>
            </a:extLst>
          </p:cNvPr>
          <p:cNvSpPr/>
          <p:nvPr/>
        </p:nvSpPr>
        <p:spPr>
          <a:xfrm>
            <a:off x="2523265" y="3417098"/>
            <a:ext cx="30611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b="1" dirty="0">
                <a:solidFill>
                  <a:srgbClr val="002060"/>
                </a:solidFill>
              </a:rPr>
              <a:t>높은 출력</a:t>
            </a:r>
            <a:endParaRPr lang="en-US" altLang="ko-KR" b="1" dirty="0">
              <a:solidFill>
                <a:srgbClr val="002060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높은 호환성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양질의 부품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강력한 결합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5D195-9819-4321-9BC1-45B4CE789D6A}"/>
              </a:ext>
            </a:extLst>
          </p:cNvPr>
          <p:cNvSpPr txBox="1"/>
          <p:nvPr/>
        </p:nvSpPr>
        <p:spPr>
          <a:xfrm rot="16200000">
            <a:off x="10276835" y="3593259"/>
            <a:ext cx="34333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200" b="1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319DE9-CF12-EB40-8263-236FBE03C67C}"/>
              </a:ext>
            </a:extLst>
          </p:cNvPr>
          <p:cNvSpPr/>
          <p:nvPr/>
        </p:nvSpPr>
        <p:spPr>
          <a:xfrm>
            <a:off x="6091122" y="1640477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최대 </a:t>
            </a:r>
            <a:r>
              <a:rPr lang="en-US" altLang="ko-KR" dirty="0"/>
              <a:t>900 N</a:t>
            </a:r>
            <a:r>
              <a:rPr lang="ko-KR" altLang="en-US" dirty="0"/>
              <a:t>의 높은 출력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28DB39-D51E-594D-BD59-064F71B20060}"/>
              </a:ext>
            </a:extLst>
          </p:cNvPr>
          <p:cNvSpPr/>
          <p:nvPr/>
        </p:nvSpPr>
        <p:spPr>
          <a:xfrm>
            <a:off x="6091122" y="2944998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안정적인 전기의 공급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54D0C4-3EE7-214D-B6C2-2AD0C74017EC}"/>
              </a:ext>
            </a:extLst>
          </p:cNvPr>
          <p:cNvSpPr/>
          <p:nvPr/>
        </p:nvSpPr>
        <p:spPr>
          <a:xfrm>
            <a:off x="6091122" y="4730830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생활 쓰레기의 전반 압축 가능</a:t>
            </a:r>
          </a:p>
        </p:txBody>
      </p:sp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D955B603-DB3D-0B46-8BB8-7F9E481C5DF8}"/>
              </a:ext>
            </a:extLst>
          </p:cNvPr>
          <p:cNvSpPr/>
          <p:nvPr/>
        </p:nvSpPr>
        <p:spPr>
          <a:xfrm>
            <a:off x="8150225" y="4016975"/>
            <a:ext cx="571500" cy="6286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2ACA2152-CEA7-5F47-B03B-968D6E05F386}"/>
              </a:ext>
            </a:extLst>
          </p:cNvPr>
          <p:cNvSpPr txBox="1">
            <a:spLocks/>
          </p:cNvSpPr>
          <p:nvPr/>
        </p:nvSpPr>
        <p:spPr>
          <a:xfrm>
            <a:off x="2815438" y="307800"/>
            <a:ext cx="7652982" cy="724247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/>
        </p:spPr>
        <p:txBody>
          <a:bodyPr lIns="365760" anchor="ctr">
            <a:noAutofit/>
          </a:bodyPr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Product Performance</a:t>
            </a:r>
          </a:p>
        </p:txBody>
      </p:sp>
      <p:sp>
        <p:nvSpPr>
          <p:cNvPr id="26" name="Half Frame 7">
            <a:extLst>
              <a:ext uri="{FF2B5EF4-FFF2-40B4-BE49-F238E27FC236}">
                <a16:creationId xmlns:a16="http://schemas.microsoft.com/office/drawing/2014/main" id="{D3315AAE-33B6-AC49-922D-66B820D8AE32}"/>
              </a:ext>
            </a:extLst>
          </p:cNvPr>
          <p:cNvSpPr/>
          <p:nvPr/>
        </p:nvSpPr>
        <p:spPr>
          <a:xfrm rot="10800000">
            <a:off x="10232895" y="5251272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Half Frame 7">
            <a:extLst>
              <a:ext uri="{FF2B5EF4-FFF2-40B4-BE49-F238E27FC236}">
                <a16:creationId xmlns:a16="http://schemas.microsoft.com/office/drawing/2014/main" id="{7670DB3D-199D-C045-96B0-5D9F6AE9E3DB}"/>
              </a:ext>
            </a:extLst>
          </p:cNvPr>
          <p:cNvSpPr/>
          <p:nvPr/>
        </p:nvSpPr>
        <p:spPr>
          <a:xfrm>
            <a:off x="5896683" y="1424070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05CA734-8D89-B64B-AD12-EFE049894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843" y="985628"/>
            <a:ext cx="4381500" cy="20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0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5">
            <a:extLst>
              <a:ext uri="{FF2B5EF4-FFF2-40B4-BE49-F238E27FC236}">
                <a16:creationId xmlns:a16="http://schemas.microsoft.com/office/drawing/2014/main" id="{942F6DB9-C6E6-274F-9BA5-CD50AB81AA61}"/>
              </a:ext>
            </a:extLst>
          </p:cNvPr>
          <p:cNvSpPr/>
          <p:nvPr/>
        </p:nvSpPr>
        <p:spPr>
          <a:xfrm>
            <a:off x="0" y="1640477"/>
            <a:ext cx="12192000" cy="4009721"/>
          </a:xfrm>
          <a:prstGeom prst="rect">
            <a:avLst/>
          </a:pr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1">
                  <a:alpha val="78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5D195-9819-4321-9BC1-45B4CE789D6A}"/>
              </a:ext>
            </a:extLst>
          </p:cNvPr>
          <p:cNvSpPr txBox="1"/>
          <p:nvPr/>
        </p:nvSpPr>
        <p:spPr>
          <a:xfrm rot="16200000">
            <a:off x="10190061" y="3290501"/>
            <a:ext cx="34333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200" b="1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319DE9-CF12-EB40-8263-236FBE03C67C}"/>
              </a:ext>
            </a:extLst>
          </p:cNvPr>
          <p:cNvSpPr/>
          <p:nvPr/>
        </p:nvSpPr>
        <p:spPr>
          <a:xfrm>
            <a:off x="6089053" y="1640477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</a:t>
            </a:r>
            <a:r>
              <a:rPr lang="en-US" altLang="ko-KR" dirty="0"/>
              <a:t>15L</a:t>
            </a:r>
            <a:r>
              <a:rPr lang="ko-KR" altLang="en-US" dirty="0"/>
              <a:t>와 </a:t>
            </a:r>
            <a:r>
              <a:rPr lang="en-US" altLang="ko-KR" dirty="0"/>
              <a:t>150mm</a:t>
            </a:r>
            <a:r>
              <a:rPr lang="ko-KR" altLang="en-US" dirty="0"/>
              <a:t>실린더 타입 공급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28DB39-D51E-594D-BD59-064F71B20060}"/>
              </a:ext>
            </a:extLst>
          </p:cNvPr>
          <p:cNvSpPr/>
          <p:nvPr/>
        </p:nvSpPr>
        <p:spPr>
          <a:xfrm>
            <a:off x="6096000" y="2960345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쓰레기통 혹은 실린더 교체 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54D0C4-3EE7-214D-B6C2-2AD0C74017EC}"/>
              </a:ext>
            </a:extLst>
          </p:cNvPr>
          <p:cNvSpPr/>
          <p:nvPr/>
        </p:nvSpPr>
        <p:spPr>
          <a:xfrm>
            <a:off x="6096000" y="4716355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더 높은 용량과 압축률 업그레이드 가능 </a:t>
            </a:r>
          </a:p>
        </p:txBody>
      </p:sp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D955B603-DB3D-0B46-8BB8-7F9E481C5DF8}"/>
              </a:ext>
            </a:extLst>
          </p:cNvPr>
          <p:cNvSpPr/>
          <p:nvPr/>
        </p:nvSpPr>
        <p:spPr>
          <a:xfrm>
            <a:off x="8150225" y="3992680"/>
            <a:ext cx="571500" cy="6286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FB199E4-7D97-5D48-8C2C-B73F43F7B691}"/>
              </a:ext>
            </a:extLst>
          </p:cNvPr>
          <p:cNvSpPr txBox="1">
            <a:spLocks/>
          </p:cNvSpPr>
          <p:nvPr/>
        </p:nvSpPr>
        <p:spPr>
          <a:xfrm>
            <a:off x="2815438" y="307800"/>
            <a:ext cx="7652982" cy="724247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/>
        </p:spPr>
        <p:txBody>
          <a:bodyPr lIns="365760" anchor="ctr">
            <a:noAutofit/>
          </a:bodyPr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Product Performance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49FB6-D704-B640-B520-858B1313FDAD}"/>
              </a:ext>
            </a:extLst>
          </p:cNvPr>
          <p:cNvSpPr txBox="1"/>
          <p:nvPr/>
        </p:nvSpPr>
        <p:spPr>
          <a:xfrm>
            <a:off x="2523265" y="1668818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EA272F-954B-6F43-A3A0-590A6666FA11}"/>
              </a:ext>
            </a:extLst>
          </p:cNvPr>
          <p:cNvSpPr txBox="1"/>
          <p:nvPr/>
        </p:nvSpPr>
        <p:spPr>
          <a:xfrm>
            <a:off x="2588694" y="2281546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distinction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직사각형 1">
            <a:extLst>
              <a:ext uri="{FF2B5EF4-FFF2-40B4-BE49-F238E27FC236}">
                <a16:creationId xmlns:a16="http://schemas.microsoft.com/office/drawing/2014/main" id="{297F3010-828B-4B4B-8DA3-AE9663B2669C}"/>
              </a:ext>
            </a:extLst>
          </p:cNvPr>
          <p:cNvSpPr/>
          <p:nvPr/>
        </p:nvSpPr>
        <p:spPr>
          <a:xfrm>
            <a:off x="2523265" y="3417098"/>
            <a:ext cx="30611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높은 출력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b="1" dirty="0">
                <a:solidFill>
                  <a:srgbClr val="002060"/>
                </a:solidFill>
              </a:rPr>
              <a:t>높은 호환성</a:t>
            </a:r>
            <a:endParaRPr lang="en-US" altLang="ko-KR" b="1" dirty="0">
              <a:solidFill>
                <a:srgbClr val="002060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양질의 부품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강력한 결합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4" name="Half Frame 7">
            <a:extLst>
              <a:ext uri="{FF2B5EF4-FFF2-40B4-BE49-F238E27FC236}">
                <a16:creationId xmlns:a16="http://schemas.microsoft.com/office/drawing/2014/main" id="{3115DB49-6647-FC4E-8340-305E6E90371E}"/>
              </a:ext>
            </a:extLst>
          </p:cNvPr>
          <p:cNvSpPr/>
          <p:nvPr/>
        </p:nvSpPr>
        <p:spPr>
          <a:xfrm rot="10800000">
            <a:off x="10232895" y="5251272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Half Frame 7">
            <a:extLst>
              <a:ext uri="{FF2B5EF4-FFF2-40B4-BE49-F238E27FC236}">
                <a16:creationId xmlns:a16="http://schemas.microsoft.com/office/drawing/2014/main" id="{7DEEDE89-43D4-2A4F-B464-9C17281A8E8C}"/>
              </a:ext>
            </a:extLst>
          </p:cNvPr>
          <p:cNvSpPr/>
          <p:nvPr/>
        </p:nvSpPr>
        <p:spPr>
          <a:xfrm>
            <a:off x="5896683" y="1424070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9C6191-A70E-7546-A129-A63FF9ED2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843" y="985628"/>
            <a:ext cx="4381500" cy="20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2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">
            <a:extLst>
              <a:ext uri="{FF2B5EF4-FFF2-40B4-BE49-F238E27FC236}">
                <a16:creationId xmlns:a16="http://schemas.microsoft.com/office/drawing/2014/main" id="{A18680FD-C5B1-CE4C-B1F7-3EFC08D79753}"/>
              </a:ext>
            </a:extLst>
          </p:cNvPr>
          <p:cNvSpPr/>
          <p:nvPr/>
        </p:nvSpPr>
        <p:spPr>
          <a:xfrm>
            <a:off x="0" y="1640477"/>
            <a:ext cx="12192000" cy="4009721"/>
          </a:xfrm>
          <a:prstGeom prst="rect">
            <a:avLst/>
          </a:pr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1">
                  <a:alpha val="78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E1841-BFE9-4CBC-8366-F2E6CE51E24E}"/>
              </a:ext>
            </a:extLst>
          </p:cNvPr>
          <p:cNvSpPr txBox="1"/>
          <p:nvPr/>
        </p:nvSpPr>
        <p:spPr>
          <a:xfrm>
            <a:off x="2517525" y="1667104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</a:p>
        </p:txBody>
      </p:sp>
      <p:sp>
        <p:nvSpPr>
          <p:cNvPr id="12" name="직사각형 1">
            <a:extLst>
              <a:ext uri="{FF2B5EF4-FFF2-40B4-BE49-F238E27FC236}">
                <a16:creationId xmlns:a16="http://schemas.microsoft.com/office/drawing/2014/main" id="{BE85D2A3-1698-4F72-94CD-9BA59F527303}"/>
              </a:ext>
            </a:extLst>
          </p:cNvPr>
          <p:cNvSpPr/>
          <p:nvPr/>
        </p:nvSpPr>
        <p:spPr>
          <a:xfrm>
            <a:off x="2517525" y="3415384"/>
            <a:ext cx="30611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높은 출력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높은 호환성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b="1" dirty="0">
                <a:solidFill>
                  <a:srgbClr val="002060"/>
                </a:solidFill>
              </a:rPr>
              <a:t>양질의 부품</a:t>
            </a:r>
            <a:endParaRPr lang="en-US" altLang="ko-KR" b="1" dirty="0">
              <a:solidFill>
                <a:srgbClr val="002060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강력한 결합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5D195-9819-4321-9BC1-45B4CE789D6A}"/>
              </a:ext>
            </a:extLst>
          </p:cNvPr>
          <p:cNvSpPr txBox="1"/>
          <p:nvPr/>
        </p:nvSpPr>
        <p:spPr>
          <a:xfrm rot="16200000">
            <a:off x="10190061" y="3290501"/>
            <a:ext cx="34333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200" b="1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319DE9-CF12-EB40-8263-236FBE03C67C}"/>
              </a:ext>
            </a:extLst>
          </p:cNvPr>
          <p:cNvSpPr/>
          <p:nvPr/>
        </p:nvSpPr>
        <p:spPr>
          <a:xfrm>
            <a:off x="6096000" y="1651063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저렴하지만 단단한 부품들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28DB39-D51E-594D-BD59-064F71B20060}"/>
              </a:ext>
            </a:extLst>
          </p:cNvPr>
          <p:cNvSpPr/>
          <p:nvPr/>
        </p:nvSpPr>
        <p:spPr>
          <a:xfrm>
            <a:off x="6096000" y="2965523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압축뭉치와</a:t>
            </a:r>
            <a:r>
              <a:rPr lang="ko-KR" altLang="en-US" dirty="0"/>
              <a:t> 실린더 압축 테스트 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54D0C4-3EE7-214D-B6C2-2AD0C74017EC}"/>
              </a:ext>
            </a:extLst>
          </p:cNvPr>
          <p:cNvSpPr/>
          <p:nvPr/>
        </p:nvSpPr>
        <p:spPr>
          <a:xfrm>
            <a:off x="6096000" y="4711599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각종 쓰레기 압축에도 이상 없음</a:t>
            </a:r>
          </a:p>
        </p:txBody>
      </p:sp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D955B603-DB3D-0B46-8BB8-7F9E481C5DF8}"/>
              </a:ext>
            </a:extLst>
          </p:cNvPr>
          <p:cNvSpPr/>
          <p:nvPr/>
        </p:nvSpPr>
        <p:spPr>
          <a:xfrm>
            <a:off x="8150225" y="4020476"/>
            <a:ext cx="571500" cy="6286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B0C67B2E-A0B0-0449-A06F-C18A53BAA6F8}"/>
              </a:ext>
            </a:extLst>
          </p:cNvPr>
          <p:cNvSpPr txBox="1">
            <a:spLocks/>
          </p:cNvSpPr>
          <p:nvPr/>
        </p:nvSpPr>
        <p:spPr>
          <a:xfrm>
            <a:off x="2815438" y="307800"/>
            <a:ext cx="7652982" cy="724247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/>
        </p:spPr>
        <p:txBody>
          <a:bodyPr lIns="365760" anchor="ctr">
            <a:noAutofit/>
          </a:bodyPr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Product Performance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FBCAA7-5E67-EE4F-9F93-01DF2F68CCDD}"/>
              </a:ext>
            </a:extLst>
          </p:cNvPr>
          <p:cNvSpPr txBox="1"/>
          <p:nvPr/>
        </p:nvSpPr>
        <p:spPr>
          <a:xfrm>
            <a:off x="2588694" y="2281546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distinction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Half Frame 7">
            <a:extLst>
              <a:ext uri="{FF2B5EF4-FFF2-40B4-BE49-F238E27FC236}">
                <a16:creationId xmlns:a16="http://schemas.microsoft.com/office/drawing/2014/main" id="{832B00A3-F2A0-1340-A857-277652D62648}"/>
              </a:ext>
            </a:extLst>
          </p:cNvPr>
          <p:cNvSpPr/>
          <p:nvPr/>
        </p:nvSpPr>
        <p:spPr>
          <a:xfrm rot="10800000">
            <a:off x="10232895" y="5251272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Half Frame 7">
            <a:extLst>
              <a:ext uri="{FF2B5EF4-FFF2-40B4-BE49-F238E27FC236}">
                <a16:creationId xmlns:a16="http://schemas.microsoft.com/office/drawing/2014/main" id="{05B05E18-DF2D-B84F-B016-A76F4383672A}"/>
              </a:ext>
            </a:extLst>
          </p:cNvPr>
          <p:cNvSpPr/>
          <p:nvPr/>
        </p:nvSpPr>
        <p:spPr>
          <a:xfrm>
            <a:off x="5896683" y="1424070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7BCF61E-260C-B24E-AFF9-4A81D75C1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843" y="985628"/>
            <a:ext cx="4381500" cy="20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">
            <a:extLst>
              <a:ext uri="{FF2B5EF4-FFF2-40B4-BE49-F238E27FC236}">
                <a16:creationId xmlns:a16="http://schemas.microsoft.com/office/drawing/2014/main" id="{47BDF5AF-C27B-244E-A264-0A456D03FCA4}"/>
              </a:ext>
            </a:extLst>
          </p:cNvPr>
          <p:cNvSpPr/>
          <p:nvPr/>
        </p:nvSpPr>
        <p:spPr>
          <a:xfrm>
            <a:off x="0" y="1640477"/>
            <a:ext cx="12192000" cy="4009721"/>
          </a:xfrm>
          <a:prstGeom prst="rect">
            <a:avLst/>
          </a:pr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1">
                  <a:alpha val="78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">
            <a:extLst>
              <a:ext uri="{FF2B5EF4-FFF2-40B4-BE49-F238E27FC236}">
                <a16:creationId xmlns:a16="http://schemas.microsoft.com/office/drawing/2014/main" id="{BE85D2A3-1698-4F72-94CD-9BA59F527303}"/>
              </a:ext>
            </a:extLst>
          </p:cNvPr>
          <p:cNvSpPr/>
          <p:nvPr/>
        </p:nvSpPr>
        <p:spPr>
          <a:xfrm>
            <a:off x="2511390" y="3413698"/>
            <a:ext cx="30611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높은 출력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높은 호환성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양질의 부품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b="1" dirty="0">
                <a:solidFill>
                  <a:srgbClr val="002060"/>
                </a:solidFill>
              </a:rPr>
              <a:t>강력한 결합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5D195-9819-4321-9BC1-45B4CE789D6A}"/>
              </a:ext>
            </a:extLst>
          </p:cNvPr>
          <p:cNvSpPr txBox="1"/>
          <p:nvPr/>
        </p:nvSpPr>
        <p:spPr>
          <a:xfrm rot="16200000">
            <a:off x="10190061" y="3290501"/>
            <a:ext cx="34333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200" b="1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319DE9-CF12-EB40-8263-236FBE03C67C}"/>
              </a:ext>
            </a:extLst>
          </p:cNvPr>
          <p:cNvSpPr/>
          <p:nvPr/>
        </p:nvSpPr>
        <p:spPr>
          <a:xfrm>
            <a:off x="6107859" y="1640477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안전하고 다루기 쉬운 </a:t>
            </a:r>
            <a:r>
              <a:rPr lang="ko-KR" altLang="en-US" dirty="0" err="1"/>
              <a:t>매미고리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28DB39-D51E-594D-BD59-064F71B20060}"/>
              </a:ext>
            </a:extLst>
          </p:cNvPr>
          <p:cNvSpPr/>
          <p:nvPr/>
        </p:nvSpPr>
        <p:spPr>
          <a:xfrm>
            <a:off x="6107859" y="2954937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스트로크 전진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54D0C4-3EE7-214D-B6C2-2AD0C74017EC}"/>
              </a:ext>
            </a:extLst>
          </p:cNvPr>
          <p:cNvSpPr/>
          <p:nvPr/>
        </p:nvSpPr>
        <p:spPr>
          <a:xfrm>
            <a:off x="6107859" y="4712888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힘을 골고루 분산하여 더욱 안전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D955B603-DB3D-0B46-8BB8-7F9E481C5DF8}"/>
              </a:ext>
            </a:extLst>
          </p:cNvPr>
          <p:cNvSpPr/>
          <p:nvPr/>
        </p:nvSpPr>
        <p:spPr>
          <a:xfrm>
            <a:off x="8150225" y="3988242"/>
            <a:ext cx="571500" cy="6286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032E87BA-4BDE-3A4E-8627-2006427502B6}"/>
              </a:ext>
            </a:extLst>
          </p:cNvPr>
          <p:cNvSpPr txBox="1">
            <a:spLocks/>
          </p:cNvSpPr>
          <p:nvPr/>
        </p:nvSpPr>
        <p:spPr>
          <a:xfrm>
            <a:off x="2815438" y="307800"/>
            <a:ext cx="7652982" cy="724247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/>
        </p:spPr>
        <p:txBody>
          <a:bodyPr lIns="365760" anchor="ctr">
            <a:noAutofit/>
          </a:bodyPr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Product Performance</a:t>
            </a:r>
          </a:p>
        </p:txBody>
      </p:sp>
      <p:sp>
        <p:nvSpPr>
          <p:cNvPr id="23" name="Half Frame 7">
            <a:extLst>
              <a:ext uri="{FF2B5EF4-FFF2-40B4-BE49-F238E27FC236}">
                <a16:creationId xmlns:a16="http://schemas.microsoft.com/office/drawing/2014/main" id="{481445BD-6706-494B-812D-6DC093BA7326}"/>
              </a:ext>
            </a:extLst>
          </p:cNvPr>
          <p:cNvSpPr/>
          <p:nvPr/>
        </p:nvSpPr>
        <p:spPr>
          <a:xfrm rot="10800000">
            <a:off x="10232895" y="5251272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Half Frame 7">
            <a:extLst>
              <a:ext uri="{FF2B5EF4-FFF2-40B4-BE49-F238E27FC236}">
                <a16:creationId xmlns:a16="http://schemas.microsoft.com/office/drawing/2014/main" id="{093C502F-983F-4346-801C-C9E9E1172744}"/>
              </a:ext>
            </a:extLst>
          </p:cNvPr>
          <p:cNvSpPr/>
          <p:nvPr/>
        </p:nvSpPr>
        <p:spPr>
          <a:xfrm>
            <a:off x="5896683" y="1424070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62B2A8-CF21-0640-AC1D-1A003AC91497}"/>
              </a:ext>
            </a:extLst>
          </p:cNvPr>
          <p:cNvSpPr txBox="1"/>
          <p:nvPr/>
        </p:nvSpPr>
        <p:spPr>
          <a:xfrm>
            <a:off x="2517525" y="1667104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D988D2-809A-224E-9B4D-479EFD61830E}"/>
              </a:ext>
            </a:extLst>
          </p:cNvPr>
          <p:cNvSpPr txBox="1"/>
          <p:nvPr/>
        </p:nvSpPr>
        <p:spPr>
          <a:xfrm>
            <a:off x="2588694" y="2281546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distinction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E10A1DE-96A3-774B-AC48-743BF338C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843" y="985628"/>
            <a:ext cx="4381500" cy="20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5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alf Frame 7">
            <a:extLst>
              <a:ext uri="{FF2B5EF4-FFF2-40B4-BE49-F238E27FC236}">
                <a16:creationId xmlns:a16="http://schemas.microsoft.com/office/drawing/2014/main" id="{8D52AE5B-C230-4F52-BFE1-E11E5DA113EE}"/>
              </a:ext>
            </a:extLst>
          </p:cNvPr>
          <p:cNvSpPr/>
          <p:nvPr/>
        </p:nvSpPr>
        <p:spPr>
          <a:xfrm rot="10800000">
            <a:off x="10767940" y="5098104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5D195-9819-4321-9BC1-45B4CE789D6A}"/>
              </a:ext>
            </a:extLst>
          </p:cNvPr>
          <p:cNvSpPr txBox="1"/>
          <p:nvPr/>
        </p:nvSpPr>
        <p:spPr>
          <a:xfrm rot="16200000">
            <a:off x="10190061" y="3290501"/>
            <a:ext cx="34333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200" b="1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08ADA05-5F16-174C-BAE1-206BEA79B185}"/>
              </a:ext>
            </a:extLst>
          </p:cNvPr>
          <p:cNvSpPr txBox="1">
            <a:spLocks/>
          </p:cNvSpPr>
          <p:nvPr/>
        </p:nvSpPr>
        <p:spPr>
          <a:xfrm>
            <a:off x="2815438" y="307800"/>
            <a:ext cx="7652982" cy="724247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/>
        </p:spPr>
        <p:txBody>
          <a:bodyPr lIns="365760" anchor="ctr">
            <a:noAutofit/>
          </a:bodyPr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Product Performance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35246C-29F3-6541-928E-7E87CC04B51F}"/>
              </a:ext>
            </a:extLst>
          </p:cNvPr>
          <p:cNvSpPr/>
          <p:nvPr/>
        </p:nvSpPr>
        <p:spPr>
          <a:xfrm>
            <a:off x="0" y="1640477"/>
            <a:ext cx="12192000" cy="4009721"/>
          </a:xfrm>
          <a:prstGeom prst="rect">
            <a:avLst/>
          </a:pr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1">
                  <a:alpha val="78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EE8662-37B6-DD4E-9E78-0830C7D3819A}"/>
              </a:ext>
            </a:extLst>
          </p:cNvPr>
          <p:cNvSpPr/>
          <p:nvPr/>
        </p:nvSpPr>
        <p:spPr>
          <a:xfrm>
            <a:off x="6107859" y="1640477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설정 값보다 쓰레기가 높게 쌓일 경우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0B4E76-8B0C-DA42-8C03-3498C4F15BF8}"/>
              </a:ext>
            </a:extLst>
          </p:cNvPr>
          <p:cNvSpPr/>
          <p:nvPr/>
        </p:nvSpPr>
        <p:spPr>
          <a:xfrm>
            <a:off x="6107859" y="2954937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스트로크 전진 및 투입구 폐쇄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86C52A-E65F-0049-8E0B-9E0C711C6ADA}"/>
              </a:ext>
            </a:extLst>
          </p:cNvPr>
          <p:cNvSpPr/>
          <p:nvPr/>
        </p:nvSpPr>
        <p:spPr>
          <a:xfrm>
            <a:off x="6107859" y="4712888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압축</a:t>
            </a:r>
          </a:p>
        </p:txBody>
      </p:sp>
      <p:sp>
        <p:nvSpPr>
          <p:cNvPr id="11" name="Half Frame 7">
            <a:extLst>
              <a:ext uri="{FF2B5EF4-FFF2-40B4-BE49-F238E27FC236}">
                <a16:creationId xmlns:a16="http://schemas.microsoft.com/office/drawing/2014/main" id="{FC06A3E5-E469-354F-B45B-C0B0F4A1C168}"/>
              </a:ext>
            </a:extLst>
          </p:cNvPr>
          <p:cNvSpPr/>
          <p:nvPr/>
        </p:nvSpPr>
        <p:spPr>
          <a:xfrm rot="10800000">
            <a:off x="10232895" y="5251272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Half Frame 7">
            <a:extLst>
              <a:ext uri="{FF2B5EF4-FFF2-40B4-BE49-F238E27FC236}">
                <a16:creationId xmlns:a16="http://schemas.microsoft.com/office/drawing/2014/main" id="{062DDD02-3A8A-A94A-A96E-42C2D8F605E1}"/>
              </a:ext>
            </a:extLst>
          </p:cNvPr>
          <p:cNvSpPr/>
          <p:nvPr/>
        </p:nvSpPr>
        <p:spPr>
          <a:xfrm>
            <a:off x="5896683" y="1424070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4741F8-75AE-1848-A8BC-0D51CBBF080F}"/>
              </a:ext>
            </a:extLst>
          </p:cNvPr>
          <p:cNvSpPr txBox="1"/>
          <p:nvPr/>
        </p:nvSpPr>
        <p:spPr>
          <a:xfrm>
            <a:off x="2025510" y="1667104"/>
            <a:ext cx="392534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Performance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D240C-B13F-BD44-8288-ADA620E5A786}"/>
              </a:ext>
            </a:extLst>
          </p:cNvPr>
          <p:cNvSpPr txBox="1"/>
          <p:nvPr/>
        </p:nvSpPr>
        <p:spPr>
          <a:xfrm>
            <a:off x="2588694" y="2281546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17" name="직사각형 1">
            <a:extLst>
              <a:ext uri="{FF2B5EF4-FFF2-40B4-BE49-F238E27FC236}">
                <a16:creationId xmlns:a16="http://schemas.microsoft.com/office/drawing/2014/main" id="{A1D2F811-ECDA-4945-AA18-630D4C0133C9}"/>
              </a:ext>
            </a:extLst>
          </p:cNvPr>
          <p:cNvSpPr/>
          <p:nvPr/>
        </p:nvSpPr>
        <p:spPr>
          <a:xfrm>
            <a:off x="4234188" y="3413698"/>
            <a:ext cx="17268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쓰레기 투입</a:t>
            </a:r>
            <a:endParaRPr lang="en-US" altLang="ko-KR" b="1" dirty="0">
              <a:solidFill>
                <a:srgbClr val="002060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압력 </a:t>
            </a:r>
            <a:r>
              <a:rPr lang="ko-KR" altLang="en-US" dirty="0" err="1">
                <a:solidFill>
                  <a:schemeClr val="bg1"/>
                </a:solidFill>
              </a:rPr>
              <a:t>센싱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에러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분리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C40F56D5-94E9-B144-B698-9EFC8F9148C5}"/>
              </a:ext>
            </a:extLst>
          </p:cNvPr>
          <p:cNvSpPr/>
          <p:nvPr/>
        </p:nvSpPr>
        <p:spPr>
          <a:xfrm>
            <a:off x="8150225" y="3988242"/>
            <a:ext cx="571500" cy="6286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D02EC1F-9828-E244-A8FD-08FA10E55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843" y="985628"/>
            <a:ext cx="4381500" cy="20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9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alf Frame 7">
            <a:extLst>
              <a:ext uri="{FF2B5EF4-FFF2-40B4-BE49-F238E27FC236}">
                <a16:creationId xmlns:a16="http://schemas.microsoft.com/office/drawing/2014/main" id="{8D52AE5B-C230-4F52-BFE1-E11E5DA113EE}"/>
              </a:ext>
            </a:extLst>
          </p:cNvPr>
          <p:cNvSpPr/>
          <p:nvPr/>
        </p:nvSpPr>
        <p:spPr>
          <a:xfrm rot="10800000">
            <a:off x="10767940" y="5098104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5D195-9819-4321-9BC1-45B4CE789D6A}"/>
              </a:ext>
            </a:extLst>
          </p:cNvPr>
          <p:cNvSpPr txBox="1"/>
          <p:nvPr/>
        </p:nvSpPr>
        <p:spPr>
          <a:xfrm rot="16200000">
            <a:off x="10190061" y="3290501"/>
            <a:ext cx="34333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200" b="1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08ADA05-5F16-174C-BAE1-206BEA79B185}"/>
              </a:ext>
            </a:extLst>
          </p:cNvPr>
          <p:cNvSpPr txBox="1">
            <a:spLocks/>
          </p:cNvSpPr>
          <p:nvPr/>
        </p:nvSpPr>
        <p:spPr>
          <a:xfrm>
            <a:off x="2815438" y="307800"/>
            <a:ext cx="7652982" cy="724247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/>
        </p:spPr>
        <p:txBody>
          <a:bodyPr lIns="365760" anchor="ctr">
            <a:noAutofit/>
          </a:bodyPr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Product Performance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35246C-29F3-6541-928E-7E87CC04B51F}"/>
              </a:ext>
            </a:extLst>
          </p:cNvPr>
          <p:cNvSpPr/>
          <p:nvPr/>
        </p:nvSpPr>
        <p:spPr>
          <a:xfrm>
            <a:off x="0" y="1640477"/>
            <a:ext cx="12192000" cy="4009721"/>
          </a:xfrm>
          <a:prstGeom prst="rect">
            <a:avLst/>
          </a:pr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1">
                  <a:alpha val="78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EE8662-37B6-DD4E-9E78-0830C7D3819A}"/>
              </a:ext>
            </a:extLst>
          </p:cNvPr>
          <p:cNvSpPr/>
          <p:nvPr/>
        </p:nvSpPr>
        <p:spPr>
          <a:xfrm>
            <a:off x="6107859" y="1640477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더 이상 압축할 수 없는 꽉 찬 상태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0B4E76-8B0C-DA42-8C03-3498C4F15BF8}"/>
              </a:ext>
            </a:extLst>
          </p:cNvPr>
          <p:cNvSpPr/>
          <p:nvPr/>
        </p:nvSpPr>
        <p:spPr>
          <a:xfrm>
            <a:off x="6107859" y="2954937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설정 압력보다 현재 압력이 높은 경우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86C52A-E65F-0049-8E0B-9E0C711C6ADA}"/>
              </a:ext>
            </a:extLst>
          </p:cNvPr>
          <p:cNvSpPr/>
          <p:nvPr/>
        </p:nvSpPr>
        <p:spPr>
          <a:xfrm>
            <a:off x="6107859" y="4712888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경고음 출력</a:t>
            </a:r>
            <a:r>
              <a:rPr lang="en-US" altLang="ko-KR" dirty="0"/>
              <a:t>,</a:t>
            </a:r>
            <a:r>
              <a:rPr lang="ko-KR" altLang="en-US" dirty="0"/>
              <a:t> 스트로크 후진</a:t>
            </a:r>
          </a:p>
        </p:txBody>
      </p:sp>
      <p:sp>
        <p:nvSpPr>
          <p:cNvPr id="11" name="Half Frame 7">
            <a:extLst>
              <a:ext uri="{FF2B5EF4-FFF2-40B4-BE49-F238E27FC236}">
                <a16:creationId xmlns:a16="http://schemas.microsoft.com/office/drawing/2014/main" id="{FC06A3E5-E469-354F-B45B-C0B0F4A1C168}"/>
              </a:ext>
            </a:extLst>
          </p:cNvPr>
          <p:cNvSpPr/>
          <p:nvPr/>
        </p:nvSpPr>
        <p:spPr>
          <a:xfrm rot="10800000">
            <a:off x="10232895" y="5251272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Half Frame 7">
            <a:extLst>
              <a:ext uri="{FF2B5EF4-FFF2-40B4-BE49-F238E27FC236}">
                <a16:creationId xmlns:a16="http://schemas.microsoft.com/office/drawing/2014/main" id="{062DDD02-3A8A-A94A-A96E-42C2D8F605E1}"/>
              </a:ext>
            </a:extLst>
          </p:cNvPr>
          <p:cNvSpPr/>
          <p:nvPr/>
        </p:nvSpPr>
        <p:spPr>
          <a:xfrm>
            <a:off x="5896683" y="1424070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4741F8-75AE-1848-A8BC-0D51CBBF080F}"/>
              </a:ext>
            </a:extLst>
          </p:cNvPr>
          <p:cNvSpPr txBox="1"/>
          <p:nvPr/>
        </p:nvSpPr>
        <p:spPr>
          <a:xfrm>
            <a:off x="1900833" y="1667104"/>
            <a:ext cx="413651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Performance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D240C-B13F-BD44-8288-ADA620E5A786}"/>
              </a:ext>
            </a:extLst>
          </p:cNvPr>
          <p:cNvSpPr txBox="1"/>
          <p:nvPr/>
        </p:nvSpPr>
        <p:spPr>
          <a:xfrm>
            <a:off x="2588694" y="2281546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17" name="직사각형 1">
            <a:extLst>
              <a:ext uri="{FF2B5EF4-FFF2-40B4-BE49-F238E27FC236}">
                <a16:creationId xmlns:a16="http://schemas.microsoft.com/office/drawing/2014/main" id="{A1D2F811-ECDA-4945-AA18-630D4C0133C9}"/>
              </a:ext>
            </a:extLst>
          </p:cNvPr>
          <p:cNvSpPr/>
          <p:nvPr/>
        </p:nvSpPr>
        <p:spPr>
          <a:xfrm>
            <a:off x="4234188" y="3413698"/>
            <a:ext cx="17268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쓰레기 투입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압력 </a:t>
            </a:r>
            <a:r>
              <a:rPr lang="ko-KR" altLang="en-US" b="1" dirty="0" err="1">
                <a:solidFill>
                  <a:srgbClr val="002060"/>
                </a:solidFill>
              </a:rPr>
              <a:t>센싱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에러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분리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C40F56D5-94E9-B144-B698-9EFC8F9148C5}"/>
              </a:ext>
            </a:extLst>
          </p:cNvPr>
          <p:cNvSpPr/>
          <p:nvPr/>
        </p:nvSpPr>
        <p:spPr>
          <a:xfrm>
            <a:off x="8150225" y="3988242"/>
            <a:ext cx="571500" cy="6286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8ADDC50-8F72-A543-94BD-458863410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843" y="985628"/>
            <a:ext cx="4381500" cy="20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3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alf Frame 7">
            <a:extLst>
              <a:ext uri="{FF2B5EF4-FFF2-40B4-BE49-F238E27FC236}">
                <a16:creationId xmlns:a16="http://schemas.microsoft.com/office/drawing/2014/main" id="{8D52AE5B-C230-4F52-BFE1-E11E5DA113EE}"/>
              </a:ext>
            </a:extLst>
          </p:cNvPr>
          <p:cNvSpPr/>
          <p:nvPr/>
        </p:nvSpPr>
        <p:spPr>
          <a:xfrm rot="10800000">
            <a:off x="10767940" y="5098104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5D195-9819-4321-9BC1-45B4CE789D6A}"/>
              </a:ext>
            </a:extLst>
          </p:cNvPr>
          <p:cNvSpPr txBox="1"/>
          <p:nvPr/>
        </p:nvSpPr>
        <p:spPr>
          <a:xfrm rot="16200000">
            <a:off x="10190061" y="3290501"/>
            <a:ext cx="34333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200" b="1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08ADA05-5F16-174C-BAE1-206BEA79B185}"/>
              </a:ext>
            </a:extLst>
          </p:cNvPr>
          <p:cNvSpPr txBox="1">
            <a:spLocks/>
          </p:cNvSpPr>
          <p:nvPr/>
        </p:nvSpPr>
        <p:spPr>
          <a:xfrm>
            <a:off x="2815438" y="307800"/>
            <a:ext cx="7652982" cy="724247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/>
        </p:spPr>
        <p:txBody>
          <a:bodyPr lIns="365760" anchor="ctr">
            <a:noAutofit/>
          </a:bodyPr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Product Performance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35246C-29F3-6541-928E-7E87CC04B51F}"/>
              </a:ext>
            </a:extLst>
          </p:cNvPr>
          <p:cNvSpPr/>
          <p:nvPr/>
        </p:nvSpPr>
        <p:spPr>
          <a:xfrm>
            <a:off x="0" y="1640477"/>
            <a:ext cx="12192000" cy="4009721"/>
          </a:xfrm>
          <a:prstGeom prst="rect">
            <a:avLst/>
          </a:pr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1">
                  <a:alpha val="78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EE8662-37B6-DD4E-9E78-0830C7D3819A}"/>
              </a:ext>
            </a:extLst>
          </p:cNvPr>
          <p:cNvSpPr/>
          <p:nvPr/>
        </p:nvSpPr>
        <p:spPr>
          <a:xfrm>
            <a:off x="6107859" y="1640477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압력이 더 이상 안되는 상태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0B4E76-8B0C-DA42-8C03-3498C4F15BF8}"/>
              </a:ext>
            </a:extLst>
          </p:cNvPr>
          <p:cNvSpPr/>
          <p:nvPr/>
        </p:nvSpPr>
        <p:spPr>
          <a:xfrm>
            <a:off x="6107859" y="2954937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눌러 </a:t>
            </a:r>
            <a:r>
              <a:rPr lang="ko-KR" altLang="en-US" dirty="0" err="1"/>
              <a:t>알람을</a:t>
            </a:r>
            <a:r>
              <a:rPr lang="ko-KR" altLang="en-US" dirty="0"/>
              <a:t> 제거 및 </a:t>
            </a:r>
            <a:r>
              <a:rPr lang="ko-KR" altLang="en-US" dirty="0" err="1"/>
              <a:t>매미고리</a:t>
            </a:r>
            <a:r>
              <a:rPr lang="ko-KR" altLang="en-US" dirty="0"/>
              <a:t> 분리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86C52A-E65F-0049-8E0B-9E0C711C6ADA}"/>
              </a:ext>
            </a:extLst>
          </p:cNvPr>
          <p:cNvSpPr/>
          <p:nvPr/>
        </p:nvSpPr>
        <p:spPr>
          <a:xfrm>
            <a:off x="6107859" y="4712888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헤드와 쓰레기통의 분리 </a:t>
            </a:r>
          </a:p>
        </p:txBody>
      </p:sp>
      <p:sp>
        <p:nvSpPr>
          <p:cNvPr id="11" name="Half Frame 7">
            <a:extLst>
              <a:ext uri="{FF2B5EF4-FFF2-40B4-BE49-F238E27FC236}">
                <a16:creationId xmlns:a16="http://schemas.microsoft.com/office/drawing/2014/main" id="{FC06A3E5-E469-354F-B45B-C0B0F4A1C168}"/>
              </a:ext>
            </a:extLst>
          </p:cNvPr>
          <p:cNvSpPr/>
          <p:nvPr/>
        </p:nvSpPr>
        <p:spPr>
          <a:xfrm rot="10800000">
            <a:off x="10232895" y="5251272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Half Frame 7">
            <a:extLst>
              <a:ext uri="{FF2B5EF4-FFF2-40B4-BE49-F238E27FC236}">
                <a16:creationId xmlns:a16="http://schemas.microsoft.com/office/drawing/2014/main" id="{062DDD02-3A8A-A94A-A96E-42C2D8F605E1}"/>
              </a:ext>
            </a:extLst>
          </p:cNvPr>
          <p:cNvSpPr/>
          <p:nvPr/>
        </p:nvSpPr>
        <p:spPr>
          <a:xfrm>
            <a:off x="5896683" y="1424070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4741F8-75AE-1848-A8BC-0D51CBBF080F}"/>
              </a:ext>
            </a:extLst>
          </p:cNvPr>
          <p:cNvSpPr txBox="1"/>
          <p:nvPr/>
        </p:nvSpPr>
        <p:spPr>
          <a:xfrm>
            <a:off x="1900833" y="1667104"/>
            <a:ext cx="413651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Performance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D240C-B13F-BD44-8288-ADA620E5A786}"/>
              </a:ext>
            </a:extLst>
          </p:cNvPr>
          <p:cNvSpPr txBox="1"/>
          <p:nvPr/>
        </p:nvSpPr>
        <p:spPr>
          <a:xfrm>
            <a:off x="2588694" y="2281546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17" name="직사각형 1">
            <a:extLst>
              <a:ext uri="{FF2B5EF4-FFF2-40B4-BE49-F238E27FC236}">
                <a16:creationId xmlns:a16="http://schemas.microsoft.com/office/drawing/2014/main" id="{A1D2F811-ECDA-4945-AA18-630D4C0133C9}"/>
              </a:ext>
            </a:extLst>
          </p:cNvPr>
          <p:cNvSpPr/>
          <p:nvPr/>
        </p:nvSpPr>
        <p:spPr>
          <a:xfrm>
            <a:off x="4234188" y="3413698"/>
            <a:ext cx="17268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쓰레기 투입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압력 </a:t>
            </a:r>
            <a:r>
              <a:rPr lang="ko-KR" altLang="en-US" dirty="0" err="1">
                <a:solidFill>
                  <a:schemeClr val="bg1"/>
                </a:solidFill>
              </a:rPr>
              <a:t>센싱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에러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분리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C40F56D5-94E9-B144-B698-9EFC8F9148C5}"/>
              </a:ext>
            </a:extLst>
          </p:cNvPr>
          <p:cNvSpPr/>
          <p:nvPr/>
        </p:nvSpPr>
        <p:spPr>
          <a:xfrm>
            <a:off x="8150225" y="3988242"/>
            <a:ext cx="571500" cy="6286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159B36-B4F0-3646-A215-4F82E6D26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843" y="985628"/>
            <a:ext cx="4381500" cy="20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0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8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7226</TotalTime>
  <Words>467</Words>
  <Application>Microsoft Macintosh PowerPoint</Application>
  <PresentationFormat>와이드스크린</PresentationFormat>
  <Paragraphs>226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돋움</vt:lpstr>
      <vt:lpstr>맑은 고딕</vt:lpstr>
      <vt:lpstr>Arial Unicode MS</vt:lpstr>
      <vt:lpstr>KyoMadoka</vt:lpstr>
      <vt:lpstr>微软雅黑</vt:lpstr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이종호</cp:lastModifiedBy>
  <cp:revision>199</cp:revision>
  <dcterms:created xsi:type="dcterms:W3CDTF">2018-04-24T17:14:44Z</dcterms:created>
  <dcterms:modified xsi:type="dcterms:W3CDTF">2019-06-10T15:50:34Z</dcterms:modified>
</cp:coreProperties>
</file>